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58" r:id="rId5"/>
    <p:sldId id="267" r:id="rId6"/>
    <p:sldId id="268" r:id="rId7"/>
    <p:sldId id="269" r:id="rId8"/>
    <p:sldId id="259" r:id="rId9"/>
    <p:sldId id="264" r:id="rId10"/>
    <p:sldId id="27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58" y="10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756E86-EE5A-43E0-BF03-D8864B611991}" type="doc">
      <dgm:prSet loTypeId="urn:microsoft.com/office/officeart/2005/8/layout/cycle6" loCatId="relationship" qsTypeId="urn:microsoft.com/office/officeart/2005/8/quickstyle/3d1" qsCatId="3D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5E75CE6F-0CF0-410C-8D4E-A7B4910E407F}">
      <dgm:prSet phldrT="[Текст]" custT="1"/>
      <dgm:spPr/>
      <dgm:t>
        <a:bodyPr/>
        <a:lstStyle/>
        <a:p>
          <a:r>
            <a:rPr lang="ru-RU" sz="1600" b="1" dirty="0" smtClean="0"/>
            <a:t>Руководитель ОУ</a:t>
          </a:r>
        </a:p>
        <a:p>
          <a:r>
            <a:rPr lang="ru-RU" sz="1600" b="1" dirty="0" smtClean="0"/>
            <a:t>Администрация</a:t>
          </a:r>
          <a:endParaRPr lang="ru-RU" sz="1600" b="1" dirty="0"/>
        </a:p>
      </dgm:t>
    </dgm:pt>
    <dgm:pt modelId="{BD52AA76-E3CA-40F1-8EB8-8512265100C5}" type="parTrans" cxnId="{9939D1F8-12C8-4C71-B528-D1A6422C84E1}">
      <dgm:prSet/>
      <dgm:spPr/>
      <dgm:t>
        <a:bodyPr/>
        <a:lstStyle/>
        <a:p>
          <a:endParaRPr lang="ru-RU"/>
        </a:p>
      </dgm:t>
    </dgm:pt>
    <dgm:pt modelId="{08DE910E-6842-4E8F-861E-587DCCFB1F42}" type="sibTrans" cxnId="{9939D1F8-12C8-4C71-B528-D1A6422C84E1}">
      <dgm:prSet>
        <dgm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BF10018B-A863-4787-80C2-A0100066961F}">
      <dgm:prSet phldrT="[Текст]" custT="1"/>
      <dgm:spPr/>
      <dgm:t>
        <a:bodyPr/>
        <a:lstStyle/>
        <a:p>
          <a:r>
            <a:rPr lang="ru-RU" sz="1600" b="1" dirty="0" smtClean="0"/>
            <a:t>Соц.  педагог</a:t>
          </a:r>
          <a:endParaRPr lang="ru-RU" sz="1600" b="1" dirty="0"/>
        </a:p>
      </dgm:t>
    </dgm:pt>
    <dgm:pt modelId="{8239AD62-4B3E-499C-8AE5-C451FD74A391}" type="parTrans" cxnId="{1C4E8745-8E54-4C97-88D1-7B9FE08FC8B5}">
      <dgm:prSet/>
      <dgm:spPr/>
      <dgm:t>
        <a:bodyPr/>
        <a:lstStyle/>
        <a:p>
          <a:endParaRPr lang="ru-RU"/>
        </a:p>
      </dgm:t>
    </dgm:pt>
    <dgm:pt modelId="{E443948B-0978-434F-A57F-049A11379898}" type="sibTrans" cxnId="{1C4E8745-8E54-4C97-88D1-7B9FE08FC8B5}">
      <dgm:prSet>
        <dgm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FE13D815-6B36-4F99-B6BE-E6D52333C11B}">
      <dgm:prSet phldrT="[Текст]" custT="1"/>
      <dgm:spPr/>
      <dgm:t>
        <a:bodyPr/>
        <a:lstStyle/>
        <a:p>
          <a:r>
            <a:rPr lang="ru-RU" sz="1600" b="1" dirty="0" smtClean="0"/>
            <a:t>Педагог-психолог</a:t>
          </a:r>
          <a:endParaRPr lang="ru-RU" sz="1600" b="1" dirty="0"/>
        </a:p>
      </dgm:t>
    </dgm:pt>
    <dgm:pt modelId="{605EDA32-8534-4D16-947E-F5A7124F3D7F}" type="parTrans" cxnId="{CCB9D6E3-B23D-4438-949C-DAD1F135C447}">
      <dgm:prSet/>
      <dgm:spPr/>
      <dgm:t>
        <a:bodyPr/>
        <a:lstStyle/>
        <a:p>
          <a:endParaRPr lang="ru-RU"/>
        </a:p>
      </dgm:t>
    </dgm:pt>
    <dgm:pt modelId="{E122C5F4-0091-4306-96AA-5661DEEBE04C}" type="sibTrans" cxnId="{CCB9D6E3-B23D-4438-949C-DAD1F135C447}">
      <dgm:prSet>
        <dgm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11256FC3-2AF8-4929-BCD5-547CA825E8A3}">
      <dgm:prSet phldrT="[Текст]" custT="1"/>
      <dgm:spPr/>
      <dgm:t>
        <a:bodyPr/>
        <a:lstStyle/>
        <a:p>
          <a:r>
            <a:rPr lang="ru-RU" sz="1600" b="1" dirty="0" smtClean="0"/>
            <a:t>учитель</a:t>
          </a:r>
          <a:endParaRPr lang="ru-RU" sz="1600" b="1" dirty="0"/>
        </a:p>
      </dgm:t>
    </dgm:pt>
    <dgm:pt modelId="{F9BAB43E-1574-4B8F-B8F2-0DBC300F3CE4}" type="parTrans" cxnId="{B05A99E8-1860-4B29-B830-8CF06EC31692}">
      <dgm:prSet/>
      <dgm:spPr/>
      <dgm:t>
        <a:bodyPr/>
        <a:lstStyle/>
        <a:p>
          <a:endParaRPr lang="ru-RU"/>
        </a:p>
      </dgm:t>
    </dgm:pt>
    <dgm:pt modelId="{07727403-1F85-4FB4-A0D2-41D67A850FC5}" type="sibTrans" cxnId="{B05A99E8-1860-4B29-B830-8CF06EC31692}">
      <dgm:prSet>
        <dgm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29BC185E-A851-4D53-B31A-72680FC94485}">
      <dgm:prSet phldrT="[Текст]" custT="1"/>
      <dgm:spPr/>
      <dgm:t>
        <a:bodyPr/>
        <a:lstStyle/>
        <a:p>
          <a:r>
            <a:rPr lang="ru-RU" sz="1600" b="1" dirty="0" smtClean="0"/>
            <a:t>Мед. работник</a:t>
          </a:r>
          <a:endParaRPr lang="ru-RU" sz="1600" b="1" dirty="0"/>
        </a:p>
      </dgm:t>
    </dgm:pt>
    <dgm:pt modelId="{505BC74E-AC1E-4E44-912A-00D0E207E677}" type="parTrans" cxnId="{D85FDBD2-FC5D-4F22-A26C-5112E7B09419}">
      <dgm:prSet/>
      <dgm:spPr/>
      <dgm:t>
        <a:bodyPr/>
        <a:lstStyle/>
        <a:p>
          <a:endParaRPr lang="ru-RU"/>
        </a:p>
      </dgm:t>
    </dgm:pt>
    <dgm:pt modelId="{609A1200-0116-48EE-B6E1-7F00D174474C}" type="sibTrans" cxnId="{D85FDBD2-FC5D-4F22-A26C-5112E7B09419}">
      <dgm:prSet>
        <dgm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0E9A1206-27ED-4AAB-80D8-FAF76DBA8A8E}">
      <dgm:prSet custT="1"/>
      <dgm:spPr/>
      <dgm:t>
        <a:bodyPr/>
        <a:lstStyle/>
        <a:p>
          <a:r>
            <a:rPr lang="ru-RU" sz="1600" b="1" dirty="0" smtClean="0"/>
            <a:t>Классный руководитель</a:t>
          </a:r>
          <a:endParaRPr lang="ru-RU" sz="1600" b="1" dirty="0"/>
        </a:p>
      </dgm:t>
    </dgm:pt>
    <dgm:pt modelId="{505A132D-A979-4F25-9D2F-D6E793070E01}" type="parTrans" cxnId="{C8DFA02C-925A-4222-93E8-79791F5C8D97}">
      <dgm:prSet/>
      <dgm:spPr/>
      <dgm:t>
        <a:bodyPr/>
        <a:lstStyle/>
        <a:p>
          <a:endParaRPr lang="ru-RU"/>
        </a:p>
      </dgm:t>
    </dgm:pt>
    <dgm:pt modelId="{34F94ED5-B6F8-44CE-ADD0-87FE81D9F3AA}" type="sibTrans" cxnId="{C8DFA02C-925A-4222-93E8-79791F5C8D97}">
      <dgm:prSet>
        <dgm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EB438CC4-CEBB-4599-ACC6-2718BD78AB62}">
      <dgm:prSet custT="1"/>
      <dgm:spPr/>
      <dgm:t>
        <a:bodyPr/>
        <a:lstStyle/>
        <a:p>
          <a:r>
            <a:rPr lang="ru-RU" sz="1600" b="1" dirty="0" smtClean="0"/>
            <a:t>Педагоги доп.образования</a:t>
          </a:r>
          <a:endParaRPr lang="ru-RU" sz="1600" b="1" dirty="0"/>
        </a:p>
      </dgm:t>
    </dgm:pt>
    <dgm:pt modelId="{2CA09620-F1C2-41BD-9C18-071B1A827118}" type="parTrans" cxnId="{1162F327-5998-4B10-A84F-5CEA2E6F4919}">
      <dgm:prSet/>
      <dgm:spPr/>
      <dgm:t>
        <a:bodyPr/>
        <a:lstStyle/>
        <a:p>
          <a:endParaRPr lang="ru-RU"/>
        </a:p>
      </dgm:t>
    </dgm:pt>
    <dgm:pt modelId="{EA571A25-C7AB-4AF3-BBDA-FF4128C6970B}" type="sibTrans" cxnId="{1162F327-5998-4B10-A84F-5CEA2E6F4919}">
      <dgm:prSet>
        <dgm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45262C48-F788-4ABE-ABBF-87AC1244C435}">
      <dgm:prSet custT="1"/>
      <dgm:spPr/>
      <dgm:t>
        <a:bodyPr/>
        <a:lstStyle/>
        <a:p>
          <a:r>
            <a:rPr lang="ru-RU" sz="1600" b="1" dirty="0" smtClean="0"/>
            <a:t>Родители</a:t>
          </a:r>
          <a:endParaRPr lang="ru-RU" sz="1600" b="1" dirty="0"/>
        </a:p>
      </dgm:t>
    </dgm:pt>
    <dgm:pt modelId="{E6C560C5-6A09-45DC-B6AD-6FC55BFE7298}" type="parTrans" cxnId="{C633EAAC-AF46-4850-8B9D-1D430EC1B299}">
      <dgm:prSet/>
      <dgm:spPr/>
      <dgm:t>
        <a:bodyPr/>
        <a:lstStyle/>
        <a:p>
          <a:endParaRPr lang="ru-RU"/>
        </a:p>
      </dgm:t>
    </dgm:pt>
    <dgm:pt modelId="{93B56065-4CAB-4CA1-A649-335FA2A7F1FF}" type="sibTrans" cxnId="{C633EAAC-AF46-4850-8B9D-1D430EC1B299}">
      <dgm:prSet>
        <dgm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BF7F9AE2-1F5D-41EF-BCCE-D6754ECC79E4}" type="pres">
      <dgm:prSet presAssocID="{0E756E86-EE5A-43E0-BF03-D8864B61199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5BC3065-3D3E-421D-90DE-1519EA44E63F}" type="pres">
      <dgm:prSet presAssocID="{5E75CE6F-0CF0-410C-8D4E-A7B4910E407F}" presName="node" presStyleLbl="node1" presStyleIdx="0" presStyleCnt="8" custScaleX="322074" custScaleY="135941" custRadScaleRad="104800" custRadScaleInc="-97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D4A315-92A3-4F79-9422-3EB9666E4093}" type="pres">
      <dgm:prSet presAssocID="{5E75CE6F-0CF0-410C-8D4E-A7B4910E407F}" presName="spNode" presStyleCnt="0"/>
      <dgm:spPr/>
      <dgm:t>
        <a:bodyPr/>
        <a:lstStyle/>
        <a:p>
          <a:endParaRPr lang="ru-RU"/>
        </a:p>
      </dgm:t>
    </dgm:pt>
    <dgm:pt modelId="{08ED598C-0207-4255-9198-02AECE7C21D5}" type="pres">
      <dgm:prSet presAssocID="{08DE910E-6842-4E8F-861E-587DCCFB1F42}" presName="sibTrans" presStyleLbl="sibTrans1D1" presStyleIdx="0" presStyleCnt="8"/>
      <dgm:spPr/>
      <dgm:t>
        <a:bodyPr/>
        <a:lstStyle/>
        <a:p>
          <a:endParaRPr lang="ru-RU"/>
        </a:p>
      </dgm:t>
    </dgm:pt>
    <dgm:pt modelId="{4DDC750D-F59D-4ABC-B077-7A9891789DF6}" type="pres">
      <dgm:prSet presAssocID="{0E9A1206-27ED-4AAB-80D8-FAF76DBA8A8E}" presName="node" presStyleLbl="node1" presStyleIdx="1" presStyleCnt="8" custScaleX="287374" custRadScaleRad="123183" custRadScaleInc="1210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C7AEC3-E734-439E-A299-AFF14FE84A8B}" type="pres">
      <dgm:prSet presAssocID="{0E9A1206-27ED-4AAB-80D8-FAF76DBA8A8E}" presName="spNode" presStyleCnt="0"/>
      <dgm:spPr/>
      <dgm:t>
        <a:bodyPr/>
        <a:lstStyle/>
        <a:p>
          <a:endParaRPr lang="ru-RU"/>
        </a:p>
      </dgm:t>
    </dgm:pt>
    <dgm:pt modelId="{274A8CAC-15AC-4482-B63B-49075AB7A7EC}" type="pres">
      <dgm:prSet presAssocID="{34F94ED5-B6F8-44CE-ADD0-87FE81D9F3AA}" presName="sibTrans" presStyleLbl="sibTrans1D1" presStyleIdx="1" presStyleCnt="8"/>
      <dgm:spPr/>
      <dgm:t>
        <a:bodyPr/>
        <a:lstStyle/>
        <a:p>
          <a:endParaRPr lang="ru-RU"/>
        </a:p>
      </dgm:t>
    </dgm:pt>
    <dgm:pt modelId="{82BC1882-A74A-4D19-978D-7D26DA74E662}" type="pres">
      <dgm:prSet presAssocID="{EB438CC4-CEBB-4599-ACC6-2718BD78AB62}" presName="node" presStyleLbl="node1" presStyleIdx="2" presStyleCnt="8" custScaleX="314936" custRadScaleRad="120247" custRadScaleInc="-380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56816A-9319-4D80-B9BE-8D364EDCD4DC}" type="pres">
      <dgm:prSet presAssocID="{EB438CC4-CEBB-4599-ACC6-2718BD78AB62}" presName="spNode" presStyleCnt="0"/>
      <dgm:spPr/>
      <dgm:t>
        <a:bodyPr/>
        <a:lstStyle/>
        <a:p>
          <a:endParaRPr lang="ru-RU"/>
        </a:p>
      </dgm:t>
    </dgm:pt>
    <dgm:pt modelId="{CA2A6C6F-5FA5-4134-A97E-0150F173CA72}" type="pres">
      <dgm:prSet presAssocID="{EA571A25-C7AB-4AF3-BBDA-FF4128C6970B}" presName="sibTrans" presStyleLbl="sibTrans1D1" presStyleIdx="2" presStyleCnt="8"/>
      <dgm:spPr/>
      <dgm:t>
        <a:bodyPr/>
        <a:lstStyle/>
        <a:p>
          <a:endParaRPr lang="ru-RU"/>
        </a:p>
      </dgm:t>
    </dgm:pt>
    <dgm:pt modelId="{94214BB3-2979-4D6C-8C14-9A0D8D34334E}" type="pres">
      <dgm:prSet presAssocID="{45262C48-F788-4ABE-ABBF-87AC1244C435}" presName="node" presStyleLbl="node1" presStyleIdx="3" presStyleCnt="8" custScaleX="209090" custRadScaleRad="104749" custRadScaleInc="-63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E028CD-F8AF-431F-9B33-22D086EC9C35}" type="pres">
      <dgm:prSet presAssocID="{45262C48-F788-4ABE-ABBF-87AC1244C435}" presName="spNode" presStyleCnt="0"/>
      <dgm:spPr/>
      <dgm:t>
        <a:bodyPr/>
        <a:lstStyle/>
        <a:p>
          <a:endParaRPr lang="ru-RU"/>
        </a:p>
      </dgm:t>
    </dgm:pt>
    <dgm:pt modelId="{908AF2DC-A621-46D1-B536-70F1699768AA}" type="pres">
      <dgm:prSet presAssocID="{93B56065-4CAB-4CA1-A649-335FA2A7F1FF}" presName="sibTrans" presStyleLbl="sibTrans1D1" presStyleIdx="3" presStyleCnt="8"/>
      <dgm:spPr/>
      <dgm:t>
        <a:bodyPr/>
        <a:lstStyle/>
        <a:p>
          <a:endParaRPr lang="ru-RU"/>
        </a:p>
      </dgm:t>
    </dgm:pt>
    <dgm:pt modelId="{36ED137F-28E8-4C2B-9A5C-E49F5F8D75C1}" type="pres">
      <dgm:prSet presAssocID="{BF10018B-A863-4787-80C2-A0100066961F}" presName="node" presStyleLbl="node1" presStyleIdx="4" presStyleCnt="8" custScaleX="198163" custRadScaleRad="89977" custRadScaleInc="-127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DECE72-A3A4-4E38-9071-F975A4FB2FF2}" type="pres">
      <dgm:prSet presAssocID="{BF10018B-A863-4787-80C2-A0100066961F}" presName="spNode" presStyleCnt="0"/>
      <dgm:spPr/>
      <dgm:t>
        <a:bodyPr/>
        <a:lstStyle/>
        <a:p>
          <a:endParaRPr lang="ru-RU"/>
        </a:p>
      </dgm:t>
    </dgm:pt>
    <dgm:pt modelId="{FCB9E4BD-4272-4AC8-A5B1-2BE3A5343724}" type="pres">
      <dgm:prSet presAssocID="{E443948B-0978-434F-A57F-049A11379898}" presName="sibTrans" presStyleLbl="sibTrans1D1" presStyleIdx="4" presStyleCnt="8"/>
      <dgm:spPr/>
      <dgm:t>
        <a:bodyPr/>
        <a:lstStyle/>
        <a:p>
          <a:endParaRPr lang="ru-RU"/>
        </a:p>
      </dgm:t>
    </dgm:pt>
    <dgm:pt modelId="{46C18CAD-BFD0-44D6-998F-7B5048F5E73E}" type="pres">
      <dgm:prSet presAssocID="{FE13D815-6B36-4F99-B6BE-E6D52333C11B}" presName="node" presStyleLbl="node1" presStyleIdx="5" presStyleCnt="8" custScaleX="281115" custRadScaleRad="102197" custRadScaleInc="707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DB6996-7E12-405A-A4DD-B744A97E4445}" type="pres">
      <dgm:prSet presAssocID="{FE13D815-6B36-4F99-B6BE-E6D52333C11B}" presName="spNode" presStyleCnt="0"/>
      <dgm:spPr/>
      <dgm:t>
        <a:bodyPr/>
        <a:lstStyle/>
        <a:p>
          <a:endParaRPr lang="ru-RU"/>
        </a:p>
      </dgm:t>
    </dgm:pt>
    <dgm:pt modelId="{119C8083-73A1-4F64-8CC3-E1BB23BCF659}" type="pres">
      <dgm:prSet presAssocID="{E122C5F4-0091-4306-96AA-5661DEEBE04C}" presName="sibTrans" presStyleLbl="sibTrans1D1" presStyleIdx="5" presStyleCnt="8"/>
      <dgm:spPr/>
      <dgm:t>
        <a:bodyPr/>
        <a:lstStyle/>
        <a:p>
          <a:endParaRPr lang="ru-RU"/>
        </a:p>
      </dgm:t>
    </dgm:pt>
    <dgm:pt modelId="{F448A195-6EC6-4C1D-9818-D71FC59824BD}" type="pres">
      <dgm:prSet presAssocID="{11256FC3-2AF8-4929-BCD5-547CA825E8A3}" presName="node" presStyleLbl="node1" presStyleIdx="6" presStyleCnt="8" custScaleX="199643" custRadScaleRad="101048" custRadScaleInc="57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F66327-2277-4D38-8712-37DA5F0672C5}" type="pres">
      <dgm:prSet presAssocID="{11256FC3-2AF8-4929-BCD5-547CA825E8A3}" presName="spNode" presStyleCnt="0"/>
      <dgm:spPr/>
      <dgm:t>
        <a:bodyPr/>
        <a:lstStyle/>
        <a:p>
          <a:endParaRPr lang="ru-RU"/>
        </a:p>
      </dgm:t>
    </dgm:pt>
    <dgm:pt modelId="{EA0F9A4D-43AC-47EC-A57B-0776D4F2CD18}" type="pres">
      <dgm:prSet presAssocID="{07727403-1F85-4FB4-A0D2-41D67A850FC5}" presName="sibTrans" presStyleLbl="sibTrans1D1" presStyleIdx="6" presStyleCnt="8"/>
      <dgm:spPr/>
      <dgm:t>
        <a:bodyPr/>
        <a:lstStyle/>
        <a:p>
          <a:endParaRPr lang="ru-RU"/>
        </a:p>
      </dgm:t>
    </dgm:pt>
    <dgm:pt modelId="{A1C12B0E-D838-453C-B0BB-1C209BBAA1A9}" type="pres">
      <dgm:prSet presAssocID="{29BC185E-A851-4D53-B31A-72680FC94485}" presName="node" presStyleLbl="node1" presStyleIdx="7" presStyleCnt="8" custScaleX="236100" custRadScaleRad="102035" custRadScaleInc="-656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404937-D3FC-4B16-8A3A-00C635B67E0C}" type="pres">
      <dgm:prSet presAssocID="{29BC185E-A851-4D53-B31A-72680FC94485}" presName="spNode" presStyleCnt="0"/>
      <dgm:spPr/>
      <dgm:t>
        <a:bodyPr/>
        <a:lstStyle/>
        <a:p>
          <a:endParaRPr lang="ru-RU"/>
        </a:p>
      </dgm:t>
    </dgm:pt>
    <dgm:pt modelId="{0AF01DAB-FFAB-40A3-89C0-D94714CB724D}" type="pres">
      <dgm:prSet presAssocID="{609A1200-0116-48EE-B6E1-7F00D174474C}" presName="sibTrans" presStyleLbl="sibTrans1D1" presStyleIdx="7" presStyleCnt="8"/>
      <dgm:spPr/>
      <dgm:t>
        <a:bodyPr/>
        <a:lstStyle/>
        <a:p>
          <a:endParaRPr lang="ru-RU"/>
        </a:p>
      </dgm:t>
    </dgm:pt>
  </dgm:ptLst>
  <dgm:cxnLst>
    <dgm:cxn modelId="{8949F2A4-1CB3-4555-B700-959FDD4C6160}" type="presOf" srcId="{FE13D815-6B36-4F99-B6BE-E6D52333C11B}" destId="{46C18CAD-BFD0-44D6-998F-7B5048F5E73E}" srcOrd="0" destOrd="0" presId="urn:microsoft.com/office/officeart/2005/8/layout/cycle6"/>
    <dgm:cxn modelId="{D85FDBD2-FC5D-4F22-A26C-5112E7B09419}" srcId="{0E756E86-EE5A-43E0-BF03-D8864B611991}" destId="{29BC185E-A851-4D53-B31A-72680FC94485}" srcOrd="7" destOrd="0" parTransId="{505BC74E-AC1E-4E44-912A-00D0E207E677}" sibTransId="{609A1200-0116-48EE-B6E1-7F00D174474C}"/>
    <dgm:cxn modelId="{9135BD25-C90F-408A-A30A-ADAA45662914}" type="presOf" srcId="{EA571A25-C7AB-4AF3-BBDA-FF4128C6970B}" destId="{CA2A6C6F-5FA5-4134-A97E-0150F173CA72}" srcOrd="0" destOrd="0" presId="urn:microsoft.com/office/officeart/2005/8/layout/cycle6"/>
    <dgm:cxn modelId="{B8D92EF3-8702-4300-961C-51D608A6672A}" type="presOf" srcId="{34F94ED5-B6F8-44CE-ADD0-87FE81D9F3AA}" destId="{274A8CAC-15AC-4482-B63B-49075AB7A7EC}" srcOrd="0" destOrd="0" presId="urn:microsoft.com/office/officeart/2005/8/layout/cycle6"/>
    <dgm:cxn modelId="{F33B01D5-C233-4DA9-9314-3CC2E1D46A21}" type="presOf" srcId="{11256FC3-2AF8-4929-BCD5-547CA825E8A3}" destId="{F448A195-6EC6-4C1D-9818-D71FC59824BD}" srcOrd="0" destOrd="0" presId="urn:microsoft.com/office/officeart/2005/8/layout/cycle6"/>
    <dgm:cxn modelId="{87DF5A2B-8F46-48A2-A439-7858FFADC3F8}" type="presOf" srcId="{E443948B-0978-434F-A57F-049A11379898}" destId="{FCB9E4BD-4272-4AC8-A5B1-2BE3A5343724}" srcOrd="0" destOrd="0" presId="urn:microsoft.com/office/officeart/2005/8/layout/cycle6"/>
    <dgm:cxn modelId="{9939D1F8-12C8-4C71-B528-D1A6422C84E1}" srcId="{0E756E86-EE5A-43E0-BF03-D8864B611991}" destId="{5E75CE6F-0CF0-410C-8D4E-A7B4910E407F}" srcOrd="0" destOrd="0" parTransId="{BD52AA76-E3CA-40F1-8EB8-8512265100C5}" sibTransId="{08DE910E-6842-4E8F-861E-587DCCFB1F42}"/>
    <dgm:cxn modelId="{4B430EA5-A4ED-4CC7-AC47-0BE422672DA0}" type="presOf" srcId="{5E75CE6F-0CF0-410C-8D4E-A7B4910E407F}" destId="{A5BC3065-3D3E-421D-90DE-1519EA44E63F}" srcOrd="0" destOrd="0" presId="urn:microsoft.com/office/officeart/2005/8/layout/cycle6"/>
    <dgm:cxn modelId="{CF6CE689-5226-440E-B843-4EA729A691D0}" type="presOf" srcId="{07727403-1F85-4FB4-A0D2-41D67A850FC5}" destId="{EA0F9A4D-43AC-47EC-A57B-0776D4F2CD18}" srcOrd="0" destOrd="0" presId="urn:microsoft.com/office/officeart/2005/8/layout/cycle6"/>
    <dgm:cxn modelId="{7AEE95AA-BF16-49F6-86F7-C5D674B564D9}" type="presOf" srcId="{E122C5F4-0091-4306-96AA-5661DEEBE04C}" destId="{119C8083-73A1-4F64-8CC3-E1BB23BCF659}" srcOrd="0" destOrd="0" presId="urn:microsoft.com/office/officeart/2005/8/layout/cycle6"/>
    <dgm:cxn modelId="{BCB31193-B160-4C58-861E-205EE696423F}" type="presOf" srcId="{93B56065-4CAB-4CA1-A649-335FA2A7F1FF}" destId="{908AF2DC-A621-46D1-B536-70F1699768AA}" srcOrd="0" destOrd="0" presId="urn:microsoft.com/office/officeart/2005/8/layout/cycle6"/>
    <dgm:cxn modelId="{B84D3BF5-3E35-4BC2-98B2-7C4DF6AE9E0F}" type="presOf" srcId="{08DE910E-6842-4E8F-861E-587DCCFB1F42}" destId="{08ED598C-0207-4255-9198-02AECE7C21D5}" srcOrd="0" destOrd="0" presId="urn:microsoft.com/office/officeart/2005/8/layout/cycle6"/>
    <dgm:cxn modelId="{1C4E8745-8E54-4C97-88D1-7B9FE08FC8B5}" srcId="{0E756E86-EE5A-43E0-BF03-D8864B611991}" destId="{BF10018B-A863-4787-80C2-A0100066961F}" srcOrd="4" destOrd="0" parTransId="{8239AD62-4B3E-499C-8AE5-C451FD74A391}" sibTransId="{E443948B-0978-434F-A57F-049A11379898}"/>
    <dgm:cxn modelId="{B05A99E8-1860-4B29-B830-8CF06EC31692}" srcId="{0E756E86-EE5A-43E0-BF03-D8864B611991}" destId="{11256FC3-2AF8-4929-BCD5-547CA825E8A3}" srcOrd="6" destOrd="0" parTransId="{F9BAB43E-1574-4B8F-B8F2-0DBC300F3CE4}" sibTransId="{07727403-1F85-4FB4-A0D2-41D67A850FC5}"/>
    <dgm:cxn modelId="{46436C3F-A802-49B3-8023-61CB3D3D8081}" type="presOf" srcId="{0E756E86-EE5A-43E0-BF03-D8864B611991}" destId="{BF7F9AE2-1F5D-41EF-BCCE-D6754ECC79E4}" srcOrd="0" destOrd="0" presId="urn:microsoft.com/office/officeart/2005/8/layout/cycle6"/>
    <dgm:cxn modelId="{C633EAAC-AF46-4850-8B9D-1D430EC1B299}" srcId="{0E756E86-EE5A-43E0-BF03-D8864B611991}" destId="{45262C48-F788-4ABE-ABBF-87AC1244C435}" srcOrd="3" destOrd="0" parTransId="{E6C560C5-6A09-45DC-B6AD-6FC55BFE7298}" sibTransId="{93B56065-4CAB-4CA1-A649-335FA2A7F1FF}"/>
    <dgm:cxn modelId="{C8DFA02C-925A-4222-93E8-79791F5C8D97}" srcId="{0E756E86-EE5A-43E0-BF03-D8864B611991}" destId="{0E9A1206-27ED-4AAB-80D8-FAF76DBA8A8E}" srcOrd="1" destOrd="0" parTransId="{505A132D-A979-4F25-9D2F-D6E793070E01}" sibTransId="{34F94ED5-B6F8-44CE-ADD0-87FE81D9F3AA}"/>
    <dgm:cxn modelId="{7E8AD624-16DB-43FC-BBE8-4A67AFC303B4}" type="presOf" srcId="{EB438CC4-CEBB-4599-ACC6-2718BD78AB62}" destId="{82BC1882-A74A-4D19-978D-7D26DA74E662}" srcOrd="0" destOrd="0" presId="urn:microsoft.com/office/officeart/2005/8/layout/cycle6"/>
    <dgm:cxn modelId="{1162F327-5998-4B10-A84F-5CEA2E6F4919}" srcId="{0E756E86-EE5A-43E0-BF03-D8864B611991}" destId="{EB438CC4-CEBB-4599-ACC6-2718BD78AB62}" srcOrd="2" destOrd="0" parTransId="{2CA09620-F1C2-41BD-9C18-071B1A827118}" sibTransId="{EA571A25-C7AB-4AF3-BBDA-FF4128C6970B}"/>
    <dgm:cxn modelId="{011C818D-D03A-4C9F-A647-BBFC928EFF99}" type="presOf" srcId="{45262C48-F788-4ABE-ABBF-87AC1244C435}" destId="{94214BB3-2979-4D6C-8C14-9A0D8D34334E}" srcOrd="0" destOrd="0" presId="urn:microsoft.com/office/officeart/2005/8/layout/cycle6"/>
    <dgm:cxn modelId="{56AC76CD-C831-4DC7-8E32-527C8F9E6B60}" type="presOf" srcId="{609A1200-0116-48EE-B6E1-7F00D174474C}" destId="{0AF01DAB-FFAB-40A3-89C0-D94714CB724D}" srcOrd="0" destOrd="0" presId="urn:microsoft.com/office/officeart/2005/8/layout/cycle6"/>
    <dgm:cxn modelId="{CCB9D6E3-B23D-4438-949C-DAD1F135C447}" srcId="{0E756E86-EE5A-43E0-BF03-D8864B611991}" destId="{FE13D815-6B36-4F99-B6BE-E6D52333C11B}" srcOrd="5" destOrd="0" parTransId="{605EDA32-8534-4D16-947E-F5A7124F3D7F}" sibTransId="{E122C5F4-0091-4306-96AA-5661DEEBE04C}"/>
    <dgm:cxn modelId="{CB32FCAF-E876-4D3C-B4A3-204FA087A5EA}" type="presOf" srcId="{0E9A1206-27ED-4AAB-80D8-FAF76DBA8A8E}" destId="{4DDC750D-F59D-4ABC-B077-7A9891789DF6}" srcOrd="0" destOrd="0" presId="urn:microsoft.com/office/officeart/2005/8/layout/cycle6"/>
    <dgm:cxn modelId="{479A5BA6-41D7-443E-AFF3-0544435CD20F}" type="presOf" srcId="{29BC185E-A851-4D53-B31A-72680FC94485}" destId="{A1C12B0E-D838-453C-B0BB-1C209BBAA1A9}" srcOrd="0" destOrd="0" presId="urn:microsoft.com/office/officeart/2005/8/layout/cycle6"/>
    <dgm:cxn modelId="{A8E7B619-AF02-4AC7-82D2-CA891309B2A1}" type="presOf" srcId="{BF10018B-A863-4787-80C2-A0100066961F}" destId="{36ED137F-28E8-4C2B-9A5C-E49F5F8D75C1}" srcOrd="0" destOrd="0" presId="urn:microsoft.com/office/officeart/2005/8/layout/cycle6"/>
    <dgm:cxn modelId="{1B784F8E-1B11-49AE-BABE-90E440A272C8}" type="presParOf" srcId="{BF7F9AE2-1F5D-41EF-BCCE-D6754ECC79E4}" destId="{A5BC3065-3D3E-421D-90DE-1519EA44E63F}" srcOrd="0" destOrd="0" presId="urn:microsoft.com/office/officeart/2005/8/layout/cycle6"/>
    <dgm:cxn modelId="{17531EE2-FE80-4C15-9485-53AB417C194A}" type="presParOf" srcId="{BF7F9AE2-1F5D-41EF-BCCE-D6754ECC79E4}" destId="{B6D4A315-92A3-4F79-9422-3EB9666E4093}" srcOrd="1" destOrd="0" presId="urn:microsoft.com/office/officeart/2005/8/layout/cycle6"/>
    <dgm:cxn modelId="{127402D8-A64F-4816-A10C-B85A564D1646}" type="presParOf" srcId="{BF7F9AE2-1F5D-41EF-BCCE-D6754ECC79E4}" destId="{08ED598C-0207-4255-9198-02AECE7C21D5}" srcOrd="2" destOrd="0" presId="urn:microsoft.com/office/officeart/2005/8/layout/cycle6"/>
    <dgm:cxn modelId="{035A109E-BB74-4BD1-9DDB-EC263BF22178}" type="presParOf" srcId="{BF7F9AE2-1F5D-41EF-BCCE-D6754ECC79E4}" destId="{4DDC750D-F59D-4ABC-B077-7A9891789DF6}" srcOrd="3" destOrd="0" presId="urn:microsoft.com/office/officeart/2005/8/layout/cycle6"/>
    <dgm:cxn modelId="{99A15EC5-6AC8-4E60-AF9C-60A15BF88B72}" type="presParOf" srcId="{BF7F9AE2-1F5D-41EF-BCCE-D6754ECC79E4}" destId="{C1C7AEC3-E734-439E-A299-AFF14FE84A8B}" srcOrd="4" destOrd="0" presId="urn:microsoft.com/office/officeart/2005/8/layout/cycle6"/>
    <dgm:cxn modelId="{8276E0AC-0410-42BD-B7B0-C47480B02A64}" type="presParOf" srcId="{BF7F9AE2-1F5D-41EF-BCCE-D6754ECC79E4}" destId="{274A8CAC-15AC-4482-B63B-49075AB7A7EC}" srcOrd="5" destOrd="0" presId="urn:microsoft.com/office/officeart/2005/8/layout/cycle6"/>
    <dgm:cxn modelId="{9DB4E8A8-58D9-4554-905E-D8A407882070}" type="presParOf" srcId="{BF7F9AE2-1F5D-41EF-BCCE-D6754ECC79E4}" destId="{82BC1882-A74A-4D19-978D-7D26DA74E662}" srcOrd="6" destOrd="0" presId="urn:microsoft.com/office/officeart/2005/8/layout/cycle6"/>
    <dgm:cxn modelId="{25A230BE-9AD3-48E6-9D84-70BB62B8A5F0}" type="presParOf" srcId="{BF7F9AE2-1F5D-41EF-BCCE-D6754ECC79E4}" destId="{9456816A-9319-4D80-B9BE-8D364EDCD4DC}" srcOrd="7" destOrd="0" presId="urn:microsoft.com/office/officeart/2005/8/layout/cycle6"/>
    <dgm:cxn modelId="{0F548866-5C98-4B2E-B392-411CCC85187D}" type="presParOf" srcId="{BF7F9AE2-1F5D-41EF-BCCE-D6754ECC79E4}" destId="{CA2A6C6F-5FA5-4134-A97E-0150F173CA72}" srcOrd="8" destOrd="0" presId="urn:microsoft.com/office/officeart/2005/8/layout/cycle6"/>
    <dgm:cxn modelId="{3EB19E07-CFDB-49D2-95B7-19CE50A8FCFC}" type="presParOf" srcId="{BF7F9AE2-1F5D-41EF-BCCE-D6754ECC79E4}" destId="{94214BB3-2979-4D6C-8C14-9A0D8D34334E}" srcOrd="9" destOrd="0" presId="urn:microsoft.com/office/officeart/2005/8/layout/cycle6"/>
    <dgm:cxn modelId="{BBF406DE-EF67-45CC-AF67-BD6B84AF3981}" type="presParOf" srcId="{BF7F9AE2-1F5D-41EF-BCCE-D6754ECC79E4}" destId="{42E028CD-F8AF-431F-9B33-22D086EC9C35}" srcOrd="10" destOrd="0" presId="urn:microsoft.com/office/officeart/2005/8/layout/cycle6"/>
    <dgm:cxn modelId="{CF64AB81-701F-4F47-A8D9-1CDA1E0B18B9}" type="presParOf" srcId="{BF7F9AE2-1F5D-41EF-BCCE-D6754ECC79E4}" destId="{908AF2DC-A621-46D1-B536-70F1699768AA}" srcOrd="11" destOrd="0" presId="urn:microsoft.com/office/officeart/2005/8/layout/cycle6"/>
    <dgm:cxn modelId="{FF7A5E41-03E7-4D65-BD41-8CC60079B5C7}" type="presParOf" srcId="{BF7F9AE2-1F5D-41EF-BCCE-D6754ECC79E4}" destId="{36ED137F-28E8-4C2B-9A5C-E49F5F8D75C1}" srcOrd="12" destOrd="0" presId="urn:microsoft.com/office/officeart/2005/8/layout/cycle6"/>
    <dgm:cxn modelId="{DB4AB848-4A4B-4310-ABE4-6552A13F75FA}" type="presParOf" srcId="{BF7F9AE2-1F5D-41EF-BCCE-D6754ECC79E4}" destId="{3FDECE72-A3A4-4E38-9071-F975A4FB2FF2}" srcOrd="13" destOrd="0" presId="urn:microsoft.com/office/officeart/2005/8/layout/cycle6"/>
    <dgm:cxn modelId="{6B5F2E59-9484-4AFD-A0FC-BC5AB94A8943}" type="presParOf" srcId="{BF7F9AE2-1F5D-41EF-BCCE-D6754ECC79E4}" destId="{FCB9E4BD-4272-4AC8-A5B1-2BE3A5343724}" srcOrd="14" destOrd="0" presId="urn:microsoft.com/office/officeart/2005/8/layout/cycle6"/>
    <dgm:cxn modelId="{C9E25891-3707-4BBC-A9A1-F193CCD789BD}" type="presParOf" srcId="{BF7F9AE2-1F5D-41EF-BCCE-D6754ECC79E4}" destId="{46C18CAD-BFD0-44D6-998F-7B5048F5E73E}" srcOrd="15" destOrd="0" presId="urn:microsoft.com/office/officeart/2005/8/layout/cycle6"/>
    <dgm:cxn modelId="{365EA8D3-4D31-4479-8169-815AB6FB2151}" type="presParOf" srcId="{BF7F9AE2-1F5D-41EF-BCCE-D6754ECC79E4}" destId="{88DB6996-7E12-405A-A4DD-B744A97E4445}" srcOrd="16" destOrd="0" presId="urn:microsoft.com/office/officeart/2005/8/layout/cycle6"/>
    <dgm:cxn modelId="{916F9549-260F-4126-8B1B-1126CDE8261D}" type="presParOf" srcId="{BF7F9AE2-1F5D-41EF-BCCE-D6754ECC79E4}" destId="{119C8083-73A1-4F64-8CC3-E1BB23BCF659}" srcOrd="17" destOrd="0" presId="urn:microsoft.com/office/officeart/2005/8/layout/cycle6"/>
    <dgm:cxn modelId="{4682A505-BA41-4C93-B647-01D77D98973A}" type="presParOf" srcId="{BF7F9AE2-1F5D-41EF-BCCE-D6754ECC79E4}" destId="{F448A195-6EC6-4C1D-9818-D71FC59824BD}" srcOrd="18" destOrd="0" presId="urn:microsoft.com/office/officeart/2005/8/layout/cycle6"/>
    <dgm:cxn modelId="{9FD6424F-5FAD-4AE6-BB9A-B94E0E1E97DA}" type="presParOf" srcId="{BF7F9AE2-1F5D-41EF-BCCE-D6754ECC79E4}" destId="{C8F66327-2277-4D38-8712-37DA5F0672C5}" srcOrd="19" destOrd="0" presId="urn:microsoft.com/office/officeart/2005/8/layout/cycle6"/>
    <dgm:cxn modelId="{9E73720C-6C75-4173-927A-24A2ED788E6F}" type="presParOf" srcId="{BF7F9AE2-1F5D-41EF-BCCE-D6754ECC79E4}" destId="{EA0F9A4D-43AC-47EC-A57B-0776D4F2CD18}" srcOrd="20" destOrd="0" presId="urn:microsoft.com/office/officeart/2005/8/layout/cycle6"/>
    <dgm:cxn modelId="{203D7412-DF15-4AD3-9723-FA571465BBBB}" type="presParOf" srcId="{BF7F9AE2-1F5D-41EF-BCCE-D6754ECC79E4}" destId="{A1C12B0E-D838-453C-B0BB-1C209BBAA1A9}" srcOrd="21" destOrd="0" presId="urn:microsoft.com/office/officeart/2005/8/layout/cycle6"/>
    <dgm:cxn modelId="{375FE38B-F544-4D1E-BBB1-17E0BB1C47A6}" type="presParOf" srcId="{BF7F9AE2-1F5D-41EF-BCCE-D6754ECC79E4}" destId="{03404937-D3FC-4B16-8A3A-00C635B67E0C}" srcOrd="22" destOrd="0" presId="urn:microsoft.com/office/officeart/2005/8/layout/cycle6"/>
    <dgm:cxn modelId="{1D212A91-0A02-477C-BF5F-31F4A194AE9D}" type="presParOf" srcId="{BF7F9AE2-1F5D-41EF-BCCE-D6754ECC79E4}" destId="{0AF01DAB-FFAB-40A3-89C0-D94714CB724D}" srcOrd="23" destOrd="0" presId="urn:microsoft.com/office/officeart/2005/8/layout/cycle6"/>
  </dgm:cxnLst>
  <dgm:bg/>
  <dgm:whole>
    <a:ln>
      <a:solidFill>
        <a:schemeClr val="accent6">
          <a:lumMod val="75000"/>
        </a:schemeClr>
      </a:solidFill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DAE6F0-A072-4F09-96F6-7B304E0CCE3E}" type="doc">
      <dgm:prSet loTypeId="urn:microsoft.com/office/officeart/2005/8/layout/vList5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B141C2EF-1550-4B5A-B081-E5CE972B84A8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i="1" dirty="0" smtClean="0"/>
            <a:t>Дошкольное образование </a:t>
          </a:r>
          <a:endParaRPr lang="ru-RU" dirty="0" smtClean="0"/>
        </a:p>
        <a:p>
          <a:pPr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195FC957-D5B1-447D-B4B7-513497309B02}" type="parTrans" cxnId="{E0F3B8FC-A966-40C2-98CA-0F515D94A5E6}">
      <dgm:prSet/>
      <dgm:spPr/>
      <dgm:t>
        <a:bodyPr/>
        <a:lstStyle/>
        <a:p>
          <a:endParaRPr lang="ru-RU"/>
        </a:p>
      </dgm:t>
    </dgm:pt>
    <dgm:pt modelId="{9EA5B97D-A516-4250-8B91-96E42FCFB86C}" type="sibTrans" cxnId="{E0F3B8FC-A966-40C2-98CA-0F515D94A5E6}">
      <dgm:prSet/>
      <dgm:spPr/>
      <dgm:t>
        <a:bodyPr/>
        <a:lstStyle/>
        <a:p>
          <a:endParaRPr lang="ru-RU"/>
        </a:p>
      </dgm:t>
    </dgm:pt>
    <dgm:pt modelId="{C851CEAA-002C-4A18-B32E-13F653461E12}">
      <dgm:prSet phldrT="[Текст]" custT="1"/>
      <dgm:spPr/>
      <dgm:t>
        <a:bodyPr/>
        <a:lstStyle/>
        <a:p>
          <a:r>
            <a:rPr lang="ru-RU" sz="1400" dirty="0" smtClean="0"/>
            <a:t>ранняя диагностика и коррекция нарушений в развитии</a:t>
          </a:r>
          <a:endParaRPr lang="ru-RU" sz="1400" dirty="0"/>
        </a:p>
      </dgm:t>
    </dgm:pt>
    <dgm:pt modelId="{77862304-A396-4D38-B570-47091D37ADDF}" type="parTrans" cxnId="{02964DF0-4DBB-4A46-B79B-BE53868DF286}">
      <dgm:prSet/>
      <dgm:spPr/>
      <dgm:t>
        <a:bodyPr/>
        <a:lstStyle/>
        <a:p>
          <a:endParaRPr lang="ru-RU"/>
        </a:p>
      </dgm:t>
    </dgm:pt>
    <dgm:pt modelId="{ECD9CA27-F56F-43CA-A4AF-31517CEFA485}" type="sibTrans" cxnId="{02964DF0-4DBB-4A46-B79B-BE53868DF286}">
      <dgm:prSet/>
      <dgm:spPr/>
      <dgm:t>
        <a:bodyPr/>
        <a:lstStyle/>
        <a:p>
          <a:endParaRPr lang="ru-RU"/>
        </a:p>
      </dgm:t>
    </dgm:pt>
    <dgm:pt modelId="{F8CA257A-3D0D-4316-B2B4-E4021F167ACF}">
      <dgm:prSet phldrT="[Текст]"/>
      <dgm:spPr/>
      <dgm:t>
        <a:bodyPr/>
        <a:lstStyle/>
        <a:p>
          <a:r>
            <a:rPr lang="ru-RU" i="1" dirty="0" smtClean="0"/>
            <a:t>Начальная школа </a:t>
          </a:r>
          <a:endParaRPr lang="ru-RU" dirty="0"/>
        </a:p>
      </dgm:t>
    </dgm:pt>
    <dgm:pt modelId="{D7B09B90-ED80-4D44-8936-F18FE097CA71}" type="parTrans" cxnId="{F2E271A1-96B2-4049-815E-69B35D4E3AF0}">
      <dgm:prSet/>
      <dgm:spPr/>
      <dgm:t>
        <a:bodyPr/>
        <a:lstStyle/>
        <a:p>
          <a:endParaRPr lang="ru-RU"/>
        </a:p>
      </dgm:t>
    </dgm:pt>
    <dgm:pt modelId="{A3B93EDD-328B-4217-8635-BAC2D3A593C4}" type="sibTrans" cxnId="{F2E271A1-96B2-4049-815E-69B35D4E3AF0}">
      <dgm:prSet/>
      <dgm:spPr/>
      <dgm:t>
        <a:bodyPr/>
        <a:lstStyle/>
        <a:p>
          <a:endParaRPr lang="ru-RU"/>
        </a:p>
      </dgm:t>
    </dgm:pt>
    <dgm:pt modelId="{C2B90BBC-3AFA-4D7C-B9D2-464A1ADD85D9}">
      <dgm:prSet phldrT="[Текст]"/>
      <dgm:spPr/>
      <dgm:t>
        <a:bodyPr/>
        <a:lstStyle/>
        <a:p>
          <a:endParaRPr lang="ru-RU" sz="1100" dirty="0"/>
        </a:p>
      </dgm:t>
    </dgm:pt>
    <dgm:pt modelId="{C2E91D52-6D4B-4A04-9991-A8A446682624}" type="parTrans" cxnId="{33F37FE5-327B-40B6-916D-55B30BE1173F}">
      <dgm:prSet/>
      <dgm:spPr/>
      <dgm:t>
        <a:bodyPr/>
        <a:lstStyle/>
        <a:p>
          <a:endParaRPr lang="ru-RU"/>
        </a:p>
      </dgm:t>
    </dgm:pt>
    <dgm:pt modelId="{8AEDF038-54C7-4FAD-AE0C-386BC633C453}" type="sibTrans" cxnId="{33F37FE5-327B-40B6-916D-55B30BE1173F}">
      <dgm:prSet/>
      <dgm:spPr/>
      <dgm:t>
        <a:bodyPr/>
        <a:lstStyle/>
        <a:p>
          <a:endParaRPr lang="ru-RU"/>
        </a:p>
      </dgm:t>
    </dgm:pt>
    <dgm:pt modelId="{7E7DD2FA-A426-4E89-9EBB-121D3119FEB1}">
      <dgm:prSet phldrT="[Текст]"/>
      <dgm:spPr/>
      <dgm:t>
        <a:bodyPr/>
        <a:lstStyle/>
        <a:p>
          <a:r>
            <a:rPr lang="ru-RU" dirty="0" smtClean="0"/>
            <a:t>Основная </a:t>
          </a:r>
          <a:r>
            <a:rPr lang="ru-RU" i="1" dirty="0" smtClean="0"/>
            <a:t>школа </a:t>
          </a:r>
          <a:endParaRPr lang="ru-RU" dirty="0"/>
        </a:p>
      </dgm:t>
    </dgm:pt>
    <dgm:pt modelId="{22745366-A02C-4533-B80C-B6394D76F668}" type="parTrans" cxnId="{9E219B56-0DD0-4FD8-A1A1-DB15D1498090}">
      <dgm:prSet/>
      <dgm:spPr/>
      <dgm:t>
        <a:bodyPr/>
        <a:lstStyle/>
        <a:p>
          <a:endParaRPr lang="ru-RU"/>
        </a:p>
      </dgm:t>
    </dgm:pt>
    <dgm:pt modelId="{9212FB63-0261-4F9E-916E-44B92BD7A111}" type="sibTrans" cxnId="{9E219B56-0DD0-4FD8-A1A1-DB15D1498090}">
      <dgm:prSet/>
      <dgm:spPr/>
      <dgm:t>
        <a:bodyPr/>
        <a:lstStyle/>
        <a:p>
          <a:endParaRPr lang="ru-RU"/>
        </a:p>
      </dgm:t>
    </dgm:pt>
    <dgm:pt modelId="{830E370F-48C1-4B3B-B5EE-7BF3C692E750}">
      <dgm:prSet phldrT="[Текст]" custT="1"/>
      <dgm:spPr/>
      <dgm:t>
        <a:bodyPr/>
        <a:lstStyle/>
        <a:p>
          <a:r>
            <a:rPr lang="ru-RU" sz="1400" dirty="0" smtClean="0"/>
            <a:t>адаптации к новым условиям обучения</a:t>
          </a:r>
          <a:endParaRPr lang="ru-RU" sz="1400" dirty="0"/>
        </a:p>
      </dgm:t>
    </dgm:pt>
    <dgm:pt modelId="{34481AF0-B6BD-49E5-AF8A-CD7CCE4923EA}" type="parTrans" cxnId="{34038799-C967-44AE-A5BB-6E52AEB65C9D}">
      <dgm:prSet/>
      <dgm:spPr/>
      <dgm:t>
        <a:bodyPr/>
        <a:lstStyle/>
        <a:p>
          <a:endParaRPr lang="ru-RU"/>
        </a:p>
      </dgm:t>
    </dgm:pt>
    <dgm:pt modelId="{3D2BB6EC-0130-4346-996E-32BE5B988619}" type="sibTrans" cxnId="{34038799-C967-44AE-A5BB-6E52AEB65C9D}">
      <dgm:prSet/>
      <dgm:spPr/>
      <dgm:t>
        <a:bodyPr/>
        <a:lstStyle/>
        <a:p>
          <a:endParaRPr lang="ru-RU"/>
        </a:p>
      </dgm:t>
    </dgm:pt>
    <dgm:pt modelId="{07D41F22-9C45-46B3-84A3-603E28FA62DC}">
      <dgm:prSet phldrT="[Текст]" custT="1"/>
      <dgm:spPr/>
      <dgm:t>
        <a:bodyPr/>
        <a:lstStyle/>
        <a:p>
          <a:r>
            <a:rPr lang="ru-RU" sz="1400" dirty="0" smtClean="0"/>
            <a:t>обеспечение готовности к школе</a:t>
          </a:r>
          <a:endParaRPr lang="ru-RU" sz="1400" dirty="0"/>
        </a:p>
      </dgm:t>
    </dgm:pt>
    <dgm:pt modelId="{22053885-A5E5-4221-B519-097B36581EBE}" type="parTrans" cxnId="{00E7090F-E3C2-4D7A-8C4D-0AE818771EB5}">
      <dgm:prSet/>
      <dgm:spPr/>
      <dgm:t>
        <a:bodyPr/>
        <a:lstStyle/>
        <a:p>
          <a:endParaRPr lang="ru-RU"/>
        </a:p>
      </dgm:t>
    </dgm:pt>
    <dgm:pt modelId="{009D24A8-4D74-479D-80FB-420EC05FD43A}" type="sibTrans" cxnId="{00E7090F-E3C2-4D7A-8C4D-0AE818771EB5}">
      <dgm:prSet/>
      <dgm:spPr/>
      <dgm:t>
        <a:bodyPr/>
        <a:lstStyle/>
        <a:p>
          <a:endParaRPr lang="ru-RU"/>
        </a:p>
      </dgm:t>
    </dgm:pt>
    <dgm:pt modelId="{9FEB42ED-80CE-46BE-81D0-7B9CB4DAF02D}">
      <dgm:prSet phldrT="[Текст]" custT="1"/>
      <dgm:spPr/>
      <dgm:t>
        <a:bodyPr/>
        <a:lstStyle/>
        <a:p>
          <a:r>
            <a:rPr lang="ru-RU" sz="1400" dirty="0" smtClean="0"/>
            <a:t>обеспечение адаптации к школе,</a:t>
          </a:r>
          <a:endParaRPr lang="ru-RU" sz="1400" dirty="0"/>
        </a:p>
      </dgm:t>
    </dgm:pt>
    <dgm:pt modelId="{91C0DF7B-5ADD-4BF2-A126-4CF073B25A0D}" type="parTrans" cxnId="{A3831D56-D25D-4D43-A69E-9BD13C3AE254}">
      <dgm:prSet/>
      <dgm:spPr/>
      <dgm:t>
        <a:bodyPr/>
        <a:lstStyle/>
        <a:p>
          <a:endParaRPr lang="ru-RU"/>
        </a:p>
      </dgm:t>
    </dgm:pt>
    <dgm:pt modelId="{2DEED948-3F85-4BD5-87CB-2F853C5CC325}" type="sibTrans" cxnId="{A3831D56-D25D-4D43-A69E-9BD13C3AE254}">
      <dgm:prSet/>
      <dgm:spPr/>
      <dgm:t>
        <a:bodyPr/>
        <a:lstStyle/>
        <a:p>
          <a:endParaRPr lang="ru-RU"/>
        </a:p>
      </dgm:t>
    </dgm:pt>
    <dgm:pt modelId="{8EB1B349-3D73-4F3F-A663-8553C0CBA441}">
      <dgm:prSet phldrT="[Текст]" custT="1"/>
      <dgm:spPr/>
      <dgm:t>
        <a:bodyPr/>
        <a:lstStyle/>
        <a:p>
          <a:r>
            <a:rPr lang="ru-RU" sz="1400" dirty="0" smtClean="0"/>
            <a:t> готовность к обучению в школе, </a:t>
          </a:r>
          <a:endParaRPr lang="ru-RU" sz="1400" dirty="0"/>
        </a:p>
      </dgm:t>
    </dgm:pt>
    <dgm:pt modelId="{0174E978-09D0-4AB9-9B8E-1F1F41211D03}" type="parTrans" cxnId="{15437C50-1C26-4842-BF41-B52F7D481CAE}">
      <dgm:prSet/>
      <dgm:spPr/>
      <dgm:t>
        <a:bodyPr/>
        <a:lstStyle/>
        <a:p>
          <a:endParaRPr lang="ru-RU"/>
        </a:p>
      </dgm:t>
    </dgm:pt>
    <dgm:pt modelId="{EBA03C28-90F8-443B-BD46-D12908B74CFF}" type="sibTrans" cxnId="{15437C50-1C26-4842-BF41-B52F7D481CAE}">
      <dgm:prSet/>
      <dgm:spPr/>
      <dgm:t>
        <a:bodyPr/>
        <a:lstStyle/>
        <a:p>
          <a:endParaRPr lang="ru-RU"/>
        </a:p>
      </dgm:t>
    </dgm:pt>
    <dgm:pt modelId="{6F413981-0F8C-451C-9004-3FDF29316EE0}">
      <dgm:prSet phldrT="[Текст]" custT="1"/>
      <dgm:spPr/>
      <dgm:t>
        <a:bodyPr/>
        <a:lstStyle/>
        <a:p>
          <a:r>
            <a:rPr lang="ru-RU" sz="1400" dirty="0" smtClean="0"/>
            <a:t>развитие познавательной и учебной мотивации, </a:t>
          </a:r>
          <a:endParaRPr lang="ru-RU" sz="1400" dirty="0"/>
        </a:p>
      </dgm:t>
    </dgm:pt>
    <dgm:pt modelId="{AC68E9D0-57DB-4E91-AB67-4B1CE020DBC4}" type="parTrans" cxnId="{1292283D-A453-47F5-A658-D2BA64CDBC75}">
      <dgm:prSet/>
      <dgm:spPr/>
      <dgm:t>
        <a:bodyPr/>
        <a:lstStyle/>
        <a:p>
          <a:endParaRPr lang="ru-RU"/>
        </a:p>
      </dgm:t>
    </dgm:pt>
    <dgm:pt modelId="{E5DBB9DA-3CD4-45E4-8BBC-8720A6B3F8C5}" type="sibTrans" cxnId="{1292283D-A453-47F5-A658-D2BA64CDBC75}">
      <dgm:prSet/>
      <dgm:spPr/>
      <dgm:t>
        <a:bodyPr/>
        <a:lstStyle/>
        <a:p>
          <a:endParaRPr lang="ru-RU"/>
        </a:p>
      </dgm:t>
    </dgm:pt>
    <dgm:pt modelId="{E301A549-E6E5-452E-9AE6-4ED7E4AB26AC}">
      <dgm:prSet phldrT="[Текст]" custT="1"/>
      <dgm:spPr/>
      <dgm:t>
        <a:bodyPr/>
        <a:lstStyle/>
        <a:p>
          <a:r>
            <a:rPr lang="ru-RU" sz="1400" dirty="0" smtClean="0"/>
            <a:t>развитие самостоятельности и самоорганизации</a:t>
          </a:r>
          <a:endParaRPr lang="ru-RU" sz="1400" dirty="0"/>
        </a:p>
      </dgm:t>
    </dgm:pt>
    <dgm:pt modelId="{C1AD97D6-9A24-43B4-B192-E40745D77EF1}" type="parTrans" cxnId="{5DCDB5BD-5880-4676-AA44-94ED76C2BBAE}">
      <dgm:prSet/>
      <dgm:spPr/>
      <dgm:t>
        <a:bodyPr/>
        <a:lstStyle/>
        <a:p>
          <a:endParaRPr lang="ru-RU"/>
        </a:p>
      </dgm:t>
    </dgm:pt>
    <dgm:pt modelId="{B8728961-302D-4F61-8382-7FBF93E2E4EF}" type="sibTrans" cxnId="{5DCDB5BD-5880-4676-AA44-94ED76C2BBAE}">
      <dgm:prSet/>
      <dgm:spPr/>
      <dgm:t>
        <a:bodyPr/>
        <a:lstStyle/>
        <a:p>
          <a:endParaRPr lang="ru-RU"/>
        </a:p>
      </dgm:t>
    </dgm:pt>
    <dgm:pt modelId="{6C724C1D-DB9F-44CA-A17A-D522311B45DF}">
      <dgm:prSet phldrT="[Текст]" custT="1"/>
      <dgm:spPr/>
      <dgm:t>
        <a:bodyPr/>
        <a:lstStyle/>
        <a:p>
          <a:r>
            <a:rPr lang="ru-RU" sz="1400" dirty="0" smtClean="0"/>
            <a:t>помощь в решении личностных проблем и проблем социализации</a:t>
          </a:r>
          <a:endParaRPr lang="ru-RU" sz="1400" dirty="0"/>
        </a:p>
      </dgm:t>
    </dgm:pt>
    <dgm:pt modelId="{CC78B41C-1EC8-4147-9CC2-21AA0AEED33C}" type="parTrans" cxnId="{00E4C038-2405-47A8-A54A-F8852F99DF98}">
      <dgm:prSet/>
      <dgm:spPr/>
      <dgm:t>
        <a:bodyPr/>
        <a:lstStyle/>
        <a:p>
          <a:endParaRPr lang="ru-RU"/>
        </a:p>
      </dgm:t>
    </dgm:pt>
    <dgm:pt modelId="{EC8CB6DA-21B4-42AF-9483-4CEBB80ECB5A}" type="sibTrans" cxnId="{00E4C038-2405-47A8-A54A-F8852F99DF98}">
      <dgm:prSet/>
      <dgm:spPr/>
      <dgm:t>
        <a:bodyPr/>
        <a:lstStyle/>
        <a:p>
          <a:endParaRPr lang="ru-RU"/>
        </a:p>
      </dgm:t>
    </dgm:pt>
    <dgm:pt modelId="{934DFA81-95F5-4E04-82EC-BB5169E54EB1}">
      <dgm:prSet phldrT="[Текст]" custT="1"/>
      <dgm:spPr/>
      <dgm:t>
        <a:bodyPr/>
        <a:lstStyle/>
        <a:p>
          <a:r>
            <a:rPr lang="ru-RU" sz="1400" dirty="0" smtClean="0"/>
            <a:t>формирование жизненных навыков, </a:t>
          </a:r>
          <a:endParaRPr lang="ru-RU" sz="1400" dirty="0"/>
        </a:p>
      </dgm:t>
    </dgm:pt>
    <dgm:pt modelId="{5B79E56E-5001-469F-8A90-C66F3835CD63}" type="parTrans" cxnId="{F18BC042-1B6A-4155-8D38-A78367BE87FC}">
      <dgm:prSet/>
      <dgm:spPr/>
      <dgm:t>
        <a:bodyPr/>
        <a:lstStyle/>
        <a:p>
          <a:endParaRPr lang="ru-RU"/>
        </a:p>
      </dgm:t>
    </dgm:pt>
    <dgm:pt modelId="{C8C8E502-A9CA-44A6-8798-34771621DB11}" type="sibTrans" cxnId="{F18BC042-1B6A-4155-8D38-A78367BE87FC}">
      <dgm:prSet/>
      <dgm:spPr/>
      <dgm:t>
        <a:bodyPr/>
        <a:lstStyle/>
        <a:p>
          <a:endParaRPr lang="ru-RU"/>
        </a:p>
      </dgm:t>
    </dgm:pt>
    <dgm:pt modelId="{394EC9BD-1863-4B96-8473-C832DE097D51}">
      <dgm:prSet phldrT="[Текст]" custT="1"/>
      <dgm:spPr/>
      <dgm:t>
        <a:bodyPr/>
        <a:lstStyle/>
        <a:p>
          <a:r>
            <a:rPr lang="ru-RU" sz="1400" dirty="0" smtClean="0"/>
            <a:t>профилактика </a:t>
          </a:r>
          <a:r>
            <a:rPr lang="ru-RU" sz="1400" dirty="0" err="1" smtClean="0"/>
            <a:t>девиантного</a:t>
          </a:r>
          <a:r>
            <a:rPr lang="ru-RU" sz="1400" dirty="0" smtClean="0"/>
            <a:t> поведения, </a:t>
          </a:r>
          <a:r>
            <a:rPr lang="ru-RU" sz="1400" dirty="0" err="1" smtClean="0"/>
            <a:t>наркозависимости</a:t>
          </a:r>
          <a:endParaRPr lang="ru-RU" sz="1400" dirty="0"/>
        </a:p>
      </dgm:t>
    </dgm:pt>
    <dgm:pt modelId="{3470C6E0-EEFE-46A2-BF0F-1865507BBC28}" type="parTrans" cxnId="{3B23F277-AFED-45F0-91E7-B171132E2DE4}">
      <dgm:prSet/>
      <dgm:spPr/>
      <dgm:t>
        <a:bodyPr/>
        <a:lstStyle/>
        <a:p>
          <a:endParaRPr lang="ru-RU"/>
        </a:p>
      </dgm:t>
    </dgm:pt>
    <dgm:pt modelId="{546413F1-09A6-49AB-8AA6-E401F342F96E}" type="sibTrans" cxnId="{3B23F277-AFED-45F0-91E7-B171132E2DE4}">
      <dgm:prSet/>
      <dgm:spPr/>
      <dgm:t>
        <a:bodyPr/>
        <a:lstStyle/>
        <a:p>
          <a:endParaRPr lang="ru-RU"/>
        </a:p>
      </dgm:t>
    </dgm:pt>
    <dgm:pt modelId="{2B06E4EC-6D73-4ABE-8042-7F99D9E28500}" type="pres">
      <dgm:prSet presAssocID="{DBDAE6F0-A072-4F09-96F6-7B304E0CCE3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F22824-B913-4198-A3A4-5A3472007622}" type="pres">
      <dgm:prSet presAssocID="{B141C2EF-1550-4B5A-B081-E5CE972B84A8}" presName="linNode" presStyleCnt="0"/>
      <dgm:spPr/>
    </dgm:pt>
    <dgm:pt modelId="{5BF0C047-2F7E-4CBF-BCCE-1D15B2BBB64B}" type="pres">
      <dgm:prSet presAssocID="{B141C2EF-1550-4B5A-B081-E5CE972B84A8}" presName="parentText" presStyleLbl="node1" presStyleIdx="0" presStyleCnt="3" custScaleY="5541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AF2504-166E-43D4-AAB2-FDAB2422EC1E}" type="pres">
      <dgm:prSet presAssocID="{B141C2EF-1550-4B5A-B081-E5CE972B84A8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6C4740-669E-491D-84BE-179E32383B72}" type="pres">
      <dgm:prSet presAssocID="{9EA5B97D-A516-4250-8B91-96E42FCFB86C}" presName="sp" presStyleCnt="0"/>
      <dgm:spPr/>
    </dgm:pt>
    <dgm:pt modelId="{00C0BD91-0153-41B1-8D86-FFEE2E45EA90}" type="pres">
      <dgm:prSet presAssocID="{F8CA257A-3D0D-4316-B2B4-E4021F167ACF}" presName="linNode" presStyleCnt="0"/>
      <dgm:spPr/>
    </dgm:pt>
    <dgm:pt modelId="{1DE26D2E-E2CB-4CB5-BB3B-983D1F4D8A4E}" type="pres">
      <dgm:prSet presAssocID="{F8CA257A-3D0D-4316-B2B4-E4021F167ACF}" presName="parentText" presStyleLbl="node1" presStyleIdx="1" presStyleCnt="3" custScaleY="5285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CD975-728A-46D6-9336-75B719CC8204}" type="pres">
      <dgm:prSet presAssocID="{F8CA257A-3D0D-4316-B2B4-E4021F167ACF}" presName="descendantText" presStyleLbl="alignAccFollowNode1" presStyleIdx="1" presStyleCnt="3" custScaleY="122728" custLinFactNeighborX="-174" custLinFactNeighborY="-51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980A7B-0BC4-4921-AF14-2BE875635F70}" type="pres">
      <dgm:prSet presAssocID="{A3B93EDD-328B-4217-8635-BAC2D3A593C4}" presName="sp" presStyleCnt="0"/>
      <dgm:spPr/>
    </dgm:pt>
    <dgm:pt modelId="{3A73F9CF-52EE-4EEC-A4C2-DEE483D84DA6}" type="pres">
      <dgm:prSet presAssocID="{7E7DD2FA-A426-4E89-9EBB-121D3119FEB1}" presName="linNode" presStyleCnt="0"/>
      <dgm:spPr/>
    </dgm:pt>
    <dgm:pt modelId="{A8BC49E7-888E-41E2-A4C6-4F71097D2EFF}" type="pres">
      <dgm:prSet presAssocID="{7E7DD2FA-A426-4E89-9EBB-121D3119FEB1}" presName="parentText" presStyleLbl="node1" presStyleIdx="2" presStyleCnt="3" custScaleY="5495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8AA08A-7DBD-4BEB-A08E-3A6400B53CCA}" type="pres">
      <dgm:prSet presAssocID="{7E7DD2FA-A426-4E89-9EBB-121D3119FEB1}" presName="descendantText" presStyleLbl="alignAccFollowNode1" presStyleIdx="2" presStyleCnt="3" custLinFactNeighborX="-174" custLinFactNeighborY="-62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42E20F-38DB-4FAC-8D0B-08C18130BC72}" type="presOf" srcId="{6C724C1D-DB9F-44CA-A17A-D522311B45DF}" destId="{708AA08A-7DBD-4BEB-A08E-3A6400B53CCA}" srcOrd="0" destOrd="1" presId="urn:microsoft.com/office/officeart/2005/8/layout/vList5"/>
    <dgm:cxn modelId="{5DCDB5BD-5880-4676-AA44-94ED76C2BBAE}" srcId="{F8CA257A-3D0D-4316-B2B4-E4021F167ACF}" destId="{E301A549-E6E5-452E-9AE6-4ED7E4AB26AC}" srcOrd="4" destOrd="0" parTransId="{C1AD97D6-9A24-43B4-B192-E40745D77EF1}" sibTransId="{B8728961-302D-4F61-8382-7FBF93E2E4EF}"/>
    <dgm:cxn modelId="{9E219B56-0DD0-4FD8-A1A1-DB15D1498090}" srcId="{DBDAE6F0-A072-4F09-96F6-7B304E0CCE3E}" destId="{7E7DD2FA-A426-4E89-9EBB-121D3119FEB1}" srcOrd="2" destOrd="0" parTransId="{22745366-A02C-4533-B80C-B6394D76F668}" sibTransId="{9212FB63-0261-4F9E-916E-44B92BD7A111}"/>
    <dgm:cxn modelId="{9845C4E8-B3DE-467D-9729-4729413F2D38}" type="presOf" srcId="{8EB1B349-3D73-4F3F-A663-8553C0CBA441}" destId="{614CD975-728A-46D6-9336-75B719CC8204}" srcOrd="0" destOrd="2" presId="urn:microsoft.com/office/officeart/2005/8/layout/vList5"/>
    <dgm:cxn modelId="{E0F3B8FC-A966-40C2-98CA-0F515D94A5E6}" srcId="{DBDAE6F0-A072-4F09-96F6-7B304E0CCE3E}" destId="{B141C2EF-1550-4B5A-B081-E5CE972B84A8}" srcOrd="0" destOrd="0" parTransId="{195FC957-D5B1-447D-B4B7-513497309B02}" sibTransId="{9EA5B97D-A516-4250-8B91-96E42FCFB86C}"/>
    <dgm:cxn modelId="{F2E271A1-96B2-4049-815E-69B35D4E3AF0}" srcId="{DBDAE6F0-A072-4F09-96F6-7B304E0CCE3E}" destId="{F8CA257A-3D0D-4316-B2B4-E4021F167ACF}" srcOrd="1" destOrd="0" parTransId="{D7B09B90-ED80-4D44-8936-F18FE097CA71}" sibTransId="{A3B93EDD-328B-4217-8635-BAC2D3A593C4}"/>
    <dgm:cxn modelId="{5E0B4788-2B98-4569-8C28-86E7859BF043}" type="presOf" srcId="{DBDAE6F0-A072-4F09-96F6-7B304E0CCE3E}" destId="{2B06E4EC-6D73-4ABE-8042-7F99D9E28500}" srcOrd="0" destOrd="0" presId="urn:microsoft.com/office/officeart/2005/8/layout/vList5"/>
    <dgm:cxn modelId="{33F37FE5-327B-40B6-916D-55B30BE1173F}" srcId="{F8CA257A-3D0D-4316-B2B4-E4021F167ACF}" destId="{C2B90BBC-3AFA-4D7C-B9D2-464A1ADD85D9}" srcOrd="0" destOrd="0" parTransId="{C2E91D52-6D4B-4A04-9991-A8A446682624}" sibTransId="{8AEDF038-54C7-4FAD-AE0C-386BC633C453}"/>
    <dgm:cxn modelId="{81211AA8-1687-4888-8692-5C76556EB3CA}" type="presOf" srcId="{9FEB42ED-80CE-46BE-81D0-7B9CB4DAF02D}" destId="{614CD975-728A-46D6-9336-75B719CC8204}" srcOrd="0" destOrd="1" presId="urn:microsoft.com/office/officeart/2005/8/layout/vList5"/>
    <dgm:cxn modelId="{02964DF0-4DBB-4A46-B79B-BE53868DF286}" srcId="{B141C2EF-1550-4B5A-B081-E5CE972B84A8}" destId="{C851CEAA-002C-4A18-B32E-13F653461E12}" srcOrd="0" destOrd="0" parTransId="{77862304-A396-4D38-B570-47091D37ADDF}" sibTransId="{ECD9CA27-F56F-43CA-A4AF-31517CEFA485}"/>
    <dgm:cxn modelId="{34038799-C967-44AE-A5BB-6E52AEB65C9D}" srcId="{7E7DD2FA-A426-4E89-9EBB-121D3119FEB1}" destId="{830E370F-48C1-4B3B-B5EE-7BF3C692E750}" srcOrd="0" destOrd="0" parTransId="{34481AF0-B6BD-49E5-AF8A-CD7CCE4923EA}" sibTransId="{3D2BB6EC-0130-4346-996E-32BE5B988619}"/>
    <dgm:cxn modelId="{A3831D56-D25D-4D43-A69E-9BD13C3AE254}" srcId="{F8CA257A-3D0D-4316-B2B4-E4021F167ACF}" destId="{9FEB42ED-80CE-46BE-81D0-7B9CB4DAF02D}" srcOrd="1" destOrd="0" parTransId="{91C0DF7B-5ADD-4BF2-A126-4CF073B25A0D}" sibTransId="{2DEED948-3F85-4BD5-87CB-2F853C5CC325}"/>
    <dgm:cxn modelId="{00E4C038-2405-47A8-A54A-F8852F99DF98}" srcId="{7E7DD2FA-A426-4E89-9EBB-121D3119FEB1}" destId="{6C724C1D-DB9F-44CA-A17A-D522311B45DF}" srcOrd="1" destOrd="0" parTransId="{CC78B41C-1EC8-4147-9CC2-21AA0AEED33C}" sibTransId="{EC8CB6DA-21B4-42AF-9483-4CEBB80ECB5A}"/>
    <dgm:cxn modelId="{3B23F277-AFED-45F0-91E7-B171132E2DE4}" srcId="{7E7DD2FA-A426-4E89-9EBB-121D3119FEB1}" destId="{394EC9BD-1863-4B96-8473-C832DE097D51}" srcOrd="3" destOrd="0" parTransId="{3470C6E0-EEFE-46A2-BF0F-1865507BBC28}" sibTransId="{546413F1-09A6-49AB-8AA6-E401F342F96E}"/>
    <dgm:cxn modelId="{14D6EAB8-C09F-4FD2-BC2F-3DF04FD11AFE}" type="presOf" srcId="{E301A549-E6E5-452E-9AE6-4ED7E4AB26AC}" destId="{614CD975-728A-46D6-9336-75B719CC8204}" srcOrd="0" destOrd="4" presId="urn:microsoft.com/office/officeart/2005/8/layout/vList5"/>
    <dgm:cxn modelId="{1292283D-A453-47F5-A658-D2BA64CDBC75}" srcId="{F8CA257A-3D0D-4316-B2B4-E4021F167ACF}" destId="{6F413981-0F8C-451C-9004-3FDF29316EE0}" srcOrd="3" destOrd="0" parTransId="{AC68E9D0-57DB-4E91-AB67-4B1CE020DBC4}" sibTransId="{E5DBB9DA-3CD4-45E4-8BBC-8720A6B3F8C5}"/>
    <dgm:cxn modelId="{124ED03D-6C89-417A-ACB0-70F8B196FCC3}" type="presOf" srcId="{B141C2EF-1550-4B5A-B081-E5CE972B84A8}" destId="{5BF0C047-2F7E-4CBF-BCCE-1D15B2BBB64B}" srcOrd="0" destOrd="0" presId="urn:microsoft.com/office/officeart/2005/8/layout/vList5"/>
    <dgm:cxn modelId="{F18BC042-1B6A-4155-8D38-A78367BE87FC}" srcId="{7E7DD2FA-A426-4E89-9EBB-121D3119FEB1}" destId="{934DFA81-95F5-4E04-82EC-BB5169E54EB1}" srcOrd="2" destOrd="0" parTransId="{5B79E56E-5001-469F-8A90-C66F3835CD63}" sibTransId="{C8C8E502-A9CA-44A6-8798-34771621DB11}"/>
    <dgm:cxn modelId="{5EC2640B-E9B7-4E62-A5E6-BE708AA31C2F}" type="presOf" srcId="{07D41F22-9C45-46B3-84A3-603E28FA62DC}" destId="{A1AF2504-166E-43D4-AAB2-FDAB2422EC1E}" srcOrd="0" destOrd="1" presId="urn:microsoft.com/office/officeart/2005/8/layout/vList5"/>
    <dgm:cxn modelId="{FFA2989D-D247-4F34-AD5F-A57A7561CAEC}" type="presOf" srcId="{C851CEAA-002C-4A18-B32E-13F653461E12}" destId="{A1AF2504-166E-43D4-AAB2-FDAB2422EC1E}" srcOrd="0" destOrd="0" presId="urn:microsoft.com/office/officeart/2005/8/layout/vList5"/>
    <dgm:cxn modelId="{B1DB1320-7955-455F-9326-8A7B36BDA85C}" type="presOf" srcId="{394EC9BD-1863-4B96-8473-C832DE097D51}" destId="{708AA08A-7DBD-4BEB-A08E-3A6400B53CCA}" srcOrd="0" destOrd="3" presId="urn:microsoft.com/office/officeart/2005/8/layout/vList5"/>
    <dgm:cxn modelId="{58368F70-9464-48AE-9803-BA63484AF37A}" type="presOf" srcId="{F8CA257A-3D0D-4316-B2B4-E4021F167ACF}" destId="{1DE26D2E-E2CB-4CB5-BB3B-983D1F4D8A4E}" srcOrd="0" destOrd="0" presId="urn:microsoft.com/office/officeart/2005/8/layout/vList5"/>
    <dgm:cxn modelId="{D82D640C-102B-4F24-B504-60479F735427}" type="presOf" srcId="{830E370F-48C1-4B3B-B5EE-7BF3C692E750}" destId="{708AA08A-7DBD-4BEB-A08E-3A6400B53CCA}" srcOrd="0" destOrd="0" presId="urn:microsoft.com/office/officeart/2005/8/layout/vList5"/>
    <dgm:cxn modelId="{15437C50-1C26-4842-BF41-B52F7D481CAE}" srcId="{F8CA257A-3D0D-4316-B2B4-E4021F167ACF}" destId="{8EB1B349-3D73-4F3F-A663-8553C0CBA441}" srcOrd="2" destOrd="0" parTransId="{0174E978-09D0-4AB9-9B8E-1F1F41211D03}" sibTransId="{EBA03C28-90F8-443B-BD46-D12908B74CFF}"/>
    <dgm:cxn modelId="{13B4BEF8-4718-4CD4-815E-E6B58D8EC5C6}" type="presOf" srcId="{7E7DD2FA-A426-4E89-9EBB-121D3119FEB1}" destId="{A8BC49E7-888E-41E2-A4C6-4F71097D2EFF}" srcOrd="0" destOrd="0" presId="urn:microsoft.com/office/officeart/2005/8/layout/vList5"/>
    <dgm:cxn modelId="{9BBDE7D1-A87A-4792-9E88-5EA895CB8CEA}" type="presOf" srcId="{6F413981-0F8C-451C-9004-3FDF29316EE0}" destId="{614CD975-728A-46D6-9336-75B719CC8204}" srcOrd="0" destOrd="3" presId="urn:microsoft.com/office/officeart/2005/8/layout/vList5"/>
    <dgm:cxn modelId="{EC47DAE1-9ECA-4C6D-8737-B010D44FB91F}" type="presOf" srcId="{C2B90BBC-3AFA-4D7C-B9D2-464A1ADD85D9}" destId="{614CD975-728A-46D6-9336-75B719CC8204}" srcOrd="0" destOrd="0" presId="urn:microsoft.com/office/officeart/2005/8/layout/vList5"/>
    <dgm:cxn modelId="{1D2B4080-599D-4848-91C9-ABB364CE95F5}" type="presOf" srcId="{934DFA81-95F5-4E04-82EC-BB5169E54EB1}" destId="{708AA08A-7DBD-4BEB-A08E-3A6400B53CCA}" srcOrd="0" destOrd="2" presId="urn:microsoft.com/office/officeart/2005/8/layout/vList5"/>
    <dgm:cxn modelId="{00E7090F-E3C2-4D7A-8C4D-0AE818771EB5}" srcId="{B141C2EF-1550-4B5A-B081-E5CE972B84A8}" destId="{07D41F22-9C45-46B3-84A3-603E28FA62DC}" srcOrd="1" destOrd="0" parTransId="{22053885-A5E5-4221-B519-097B36581EBE}" sibTransId="{009D24A8-4D74-479D-80FB-420EC05FD43A}"/>
    <dgm:cxn modelId="{E9B9A04F-90F4-490D-8A2E-EDB67B4F8F09}" type="presParOf" srcId="{2B06E4EC-6D73-4ABE-8042-7F99D9E28500}" destId="{B3F22824-B913-4198-A3A4-5A3472007622}" srcOrd="0" destOrd="0" presId="urn:microsoft.com/office/officeart/2005/8/layout/vList5"/>
    <dgm:cxn modelId="{13C04B14-C9DA-4FB7-B62C-84A657629B1D}" type="presParOf" srcId="{B3F22824-B913-4198-A3A4-5A3472007622}" destId="{5BF0C047-2F7E-4CBF-BCCE-1D15B2BBB64B}" srcOrd="0" destOrd="0" presId="urn:microsoft.com/office/officeart/2005/8/layout/vList5"/>
    <dgm:cxn modelId="{2AE56699-80F6-4959-BBA8-44F7CC7478D8}" type="presParOf" srcId="{B3F22824-B913-4198-A3A4-5A3472007622}" destId="{A1AF2504-166E-43D4-AAB2-FDAB2422EC1E}" srcOrd="1" destOrd="0" presId="urn:microsoft.com/office/officeart/2005/8/layout/vList5"/>
    <dgm:cxn modelId="{1397CD22-6A15-4463-B47E-E11C90077768}" type="presParOf" srcId="{2B06E4EC-6D73-4ABE-8042-7F99D9E28500}" destId="{C56C4740-669E-491D-84BE-179E32383B72}" srcOrd="1" destOrd="0" presId="urn:microsoft.com/office/officeart/2005/8/layout/vList5"/>
    <dgm:cxn modelId="{FC4F1105-02CD-465A-BEF5-41AFDC589A3F}" type="presParOf" srcId="{2B06E4EC-6D73-4ABE-8042-7F99D9E28500}" destId="{00C0BD91-0153-41B1-8D86-FFEE2E45EA90}" srcOrd="2" destOrd="0" presId="urn:microsoft.com/office/officeart/2005/8/layout/vList5"/>
    <dgm:cxn modelId="{938D5DC9-5AD4-4808-9AD1-5D444298F6AC}" type="presParOf" srcId="{00C0BD91-0153-41B1-8D86-FFEE2E45EA90}" destId="{1DE26D2E-E2CB-4CB5-BB3B-983D1F4D8A4E}" srcOrd="0" destOrd="0" presId="urn:microsoft.com/office/officeart/2005/8/layout/vList5"/>
    <dgm:cxn modelId="{65421105-EB57-459E-83E9-37D4AFFD5D06}" type="presParOf" srcId="{00C0BD91-0153-41B1-8D86-FFEE2E45EA90}" destId="{614CD975-728A-46D6-9336-75B719CC8204}" srcOrd="1" destOrd="0" presId="urn:microsoft.com/office/officeart/2005/8/layout/vList5"/>
    <dgm:cxn modelId="{361532C1-21A5-4760-92C2-A5FA8E2DFC7F}" type="presParOf" srcId="{2B06E4EC-6D73-4ABE-8042-7F99D9E28500}" destId="{64980A7B-0BC4-4921-AF14-2BE875635F70}" srcOrd="3" destOrd="0" presId="urn:microsoft.com/office/officeart/2005/8/layout/vList5"/>
    <dgm:cxn modelId="{232939F2-15E8-4B07-8743-486917099326}" type="presParOf" srcId="{2B06E4EC-6D73-4ABE-8042-7F99D9E28500}" destId="{3A73F9CF-52EE-4EEC-A4C2-DEE483D84DA6}" srcOrd="4" destOrd="0" presId="urn:microsoft.com/office/officeart/2005/8/layout/vList5"/>
    <dgm:cxn modelId="{BCE3AFC5-729B-41D7-A89B-FFAAAE4A6442}" type="presParOf" srcId="{3A73F9CF-52EE-4EEC-A4C2-DEE483D84DA6}" destId="{A8BC49E7-888E-41E2-A4C6-4F71097D2EFF}" srcOrd="0" destOrd="0" presId="urn:microsoft.com/office/officeart/2005/8/layout/vList5"/>
    <dgm:cxn modelId="{961FE0FF-B108-4587-A2CF-FB9C31A26B79}" type="presParOf" srcId="{3A73F9CF-52EE-4EEC-A4C2-DEE483D84DA6}" destId="{708AA08A-7DBD-4BEB-A08E-3A6400B53CC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8E73F2-E23A-4E1A-A738-653D075C68CD}" type="doc">
      <dgm:prSet loTypeId="urn:microsoft.com/office/officeart/2005/8/layout/vList5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C20CA14B-40D4-4ED9-80DE-8D3FDF62F084}">
      <dgm:prSet phldrT="[Текст]"/>
      <dgm:spPr/>
      <dgm:t>
        <a:bodyPr/>
        <a:lstStyle/>
        <a:p>
          <a:r>
            <a:rPr lang="ru-RU" i="1" dirty="0" smtClean="0"/>
            <a:t>Старшая школа</a:t>
          </a:r>
          <a:endParaRPr lang="ru-RU" dirty="0"/>
        </a:p>
      </dgm:t>
    </dgm:pt>
    <dgm:pt modelId="{BEC60A41-4612-4701-A1DE-813938A85CDE}" type="parTrans" cxnId="{3688E80F-FCCD-4C5F-90C2-D2012C9BD2D8}">
      <dgm:prSet/>
      <dgm:spPr/>
      <dgm:t>
        <a:bodyPr/>
        <a:lstStyle/>
        <a:p>
          <a:endParaRPr lang="ru-RU"/>
        </a:p>
      </dgm:t>
    </dgm:pt>
    <dgm:pt modelId="{EDD4100F-066A-4935-A811-471C1701F8EC}" type="sibTrans" cxnId="{3688E80F-FCCD-4C5F-90C2-D2012C9BD2D8}">
      <dgm:prSet/>
      <dgm:spPr/>
      <dgm:t>
        <a:bodyPr/>
        <a:lstStyle/>
        <a:p>
          <a:endParaRPr lang="ru-RU"/>
        </a:p>
      </dgm:t>
    </dgm:pt>
    <dgm:pt modelId="{E0908817-5CFA-4E4F-99B0-843AA479FCDC}">
      <dgm:prSet phldrT="[Текст]" custT="1"/>
      <dgm:spPr/>
      <dgm:t>
        <a:bodyPr/>
        <a:lstStyle/>
        <a:p>
          <a:r>
            <a:rPr lang="ru-RU" sz="1400" dirty="0" smtClean="0"/>
            <a:t>помощь в профильной ориентации и профессиональном самоопределении, </a:t>
          </a:r>
          <a:endParaRPr lang="ru-RU" sz="1400" dirty="0"/>
        </a:p>
      </dgm:t>
    </dgm:pt>
    <dgm:pt modelId="{2354E5C9-45CB-4C22-A3C3-8F501D6A00E1}" type="parTrans" cxnId="{8375BDE0-7AD4-4E44-973D-92E3C578C0F3}">
      <dgm:prSet/>
      <dgm:spPr/>
      <dgm:t>
        <a:bodyPr/>
        <a:lstStyle/>
        <a:p>
          <a:endParaRPr lang="ru-RU"/>
        </a:p>
      </dgm:t>
    </dgm:pt>
    <dgm:pt modelId="{F4195071-C8E4-476F-9A5E-EE46CD752133}" type="sibTrans" cxnId="{8375BDE0-7AD4-4E44-973D-92E3C578C0F3}">
      <dgm:prSet/>
      <dgm:spPr/>
      <dgm:t>
        <a:bodyPr/>
        <a:lstStyle/>
        <a:p>
          <a:endParaRPr lang="ru-RU"/>
        </a:p>
      </dgm:t>
    </dgm:pt>
    <dgm:pt modelId="{150AFE2C-2786-448B-A732-666124A7C296}">
      <dgm:prSet phldrT="[Текст]" custT="1"/>
      <dgm:spPr/>
      <dgm:t>
        <a:bodyPr/>
        <a:lstStyle/>
        <a:p>
          <a:r>
            <a:rPr lang="ru-RU" sz="1400" dirty="0" smtClean="0"/>
            <a:t>поддержка в решении экзистенциальных проблем (самопознание, поиск смысла жизни, достижение личной идентичности),</a:t>
          </a:r>
          <a:endParaRPr lang="ru-RU" sz="1400" dirty="0"/>
        </a:p>
      </dgm:t>
    </dgm:pt>
    <dgm:pt modelId="{422DA3F8-D5EA-4ADF-BA3D-4D2A208D8BED}" type="parTrans" cxnId="{D5A238A5-9281-47F1-937C-EAD0CC3C456F}">
      <dgm:prSet/>
      <dgm:spPr/>
      <dgm:t>
        <a:bodyPr/>
        <a:lstStyle/>
        <a:p>
          <a:endParaRPr lang="ru-RU"/>
        </a:p>
      </dgm:t>
    </dgm:pt>
    <dgm:pt modelId="{9FD55A04-7953-42BA-836E-5F895EEC1B15}" type="sibTrans" cxnId="{D5A238A5-9281-47F1-937C-EAD0CC3C456F}">
      <dgm:prSet/>
      <dgm:spPr/>
      <dgm:t>
        <a:bodyPr/>
        <a:lstStyle/>
        <a:p>
          <a:endParaRPr lang="ru-RU"/>
        </a:p>
      </dgm:t>
    </dgm:pt>
    <dgm:pt modelId="{E59FE9AD-6780-41A4-88B3-391C7693C71F}">
      <dgm:prSet phldrT="[Текст]" custT="1"/>
      <dgm:spPr/>
      <dgm:t>
        <a:bodyPr/>
        <a:lstStyle/>
        <a:p>
          <a:r>
            <a:rPr lang="ru-RU" sz="1400" dirty="0" smtClean="0"/>
            <a:t> развитие временной перспективы,</a:t>
          </a:r>
          <a:endParaRPr lang="ru-RU" sz="1400" dirty="0"/>
        </a:p>
      </dgm:t>
    </dgm:pt>
    <dgm:pt modelId="{7162022C-BCB9-4831-B6EE-73D4E5DAB189}" type="parTrans" cxnId="{49E0CD7C-9EAA-419A-BDB1-844BB7503439}">
      <dgm:prSet/>
      <dgm:spPr/>
      <dgm:t>
        <a:bodyPr/>
        <a:lstStyle/>
        <a:p>
          <a:endParaRPr lang="ru-RU"/>
        </a:p>
      </dgm:t>
    </dgm:pt>
    <dgm:pt modelId="{F281A3CF-1391-4124-B424-1C80191D75E2}" type="sibTrans" cxnId="{49E0CD7C-9EAA-419A-BDB1-844BB7503439}">
      <dgm:prSet/>
      <dgm:spPr/>
      <dgm:t>
        <a:bodyPr/>
        <a:lstStyle/>
        <a:p>
          <a:endParaRPr lang="ru-RU"/>
        </a:p>
      </dgm:t>
    </dgm:pt>
    <dgm:pt modelId="{6E5A49A3-0BD0-42C6-B8D1-ED15117B9CE6}">
      <dgm:prSet phldrT="[Текст]" custT="1"/>
      <dgm:spPr/>
      <dgm:t>
        <a:bodyPr/>
        <a:lstStyle/>
        <a:p>
          <a:r>
            <a:rPr lang="ru-RU" sz="1400" dirty="0" smtClean="0"/>
            <a:t> способности к </a:t>
          </a:r>
          <a:r>
            <a:rPr lang="ru-RU" sz="1400" dirty="0" err="1" smtClean="0"/>
            <a:t>целеполаганию</a:t>
          </a:r>
          <a:r>
            <a:rPr lang="ru-RU" sz="1400" dirty="0" smtClean="0"/>
            <a:t>, </a:t>
          </a:r>
          <a:endParaRPr lang="ru-RU" sz="1400" dirty="0"/>
        </a:p>
      </dgm:t>
    </dgm:pt>
    <dgm:pt modelId="{8A67F6BD-4122-49BC-A9A4-E758B61E8CD1}" type="parTrans" cxnId="{D7A5710A-3632-4D21-81B6-35C5BB6A6A07}">
      <dgm:prSet/>
      <dgm:spPr/>
      <dgm:t>
        <a:bodyPr/>
        <a:lstStyle/>
        <a:p>
          <a:endParaRPr lang="ru-RU"/>
        </a:p>
      </dgm:t>
    </dgm:pt>
    <dgm:pt modelId="{9D08C733-01FE-4D12-B86F-D7EE5A7223CB}" type="sibTrans" cxnId="{D7A5710A-3632-4D21-81B6-35C5BB6A6A07}">
      <dgm:prSet/>
      <dgm:spPr/>
      <dgm:t>
        <a:bodyPr/>
        <a:lstStyle/>
        <a:p>
          <a:endParaRPr lang="ru-RU"/>
        </a:p>
      </dgm:t>
    </dgm:pt>
    <dgm:pt modelId="{D74319EF-6200-434F-A9BA-C39C9DFADD52}">
      <dgm:prSet phldrT="[Текст]" custT="1"/>
      <dgm:spPr/>
      <dgm:t>
        <a:bodyPr/>
        <a:lstStyle/>
        <a:p>
          <a:r>
            <a:rPr lang="ru-RU" sz="1400" dirty="0" smtClean="0"/>
            <a:t>развитие психосоциальной компетентности,</a:t>
          </a:r>
          <a:endParaRPr lang="ru-RU" sz="1400" dirty="0"/>
        </a:p>
      </dgm:t>
    </dgm:pt>
    <dgm:pt modelId="{B6E6ED38-893C-45B6-8DF7-A32C8F12375F}" type="parTrans" cxnId="{3061ECDD-B2A8-4A88-A3FA-82EE05ABD6EE}">
      <dgm:prSet/>
      <dgm:spPr/>
      <dgm:t>
        <a:bodyPr/>
        <a:lstStyle/>
        <a:p>
          <a:endParaRPr lang="ru-RU"/>
        </a:p>
      </dgm:t>
    </dgm:pt>
    <dgm:pt modelId="{536FA0D8-20AC-4952-9F90-DBBBF57BA5D5}" type="sibTrans" cxnId="{3061ECDD-B2A8-4A88-A3FA-82EE05ABD6EE}">
      <dgm:prSet/>
      <dgm:spPr/>
      <dgm:t>
        <a:bodyPr/>
        <a:lstStyle/>
        <a:p>
          <a:endParaRPr lang="ru-RU"/>
        </a:p>
      </dgm:t>
    </dgm:pt>
    <dgm:pt modelId="{B5C9AA45-1067-4498-9808-ADF8B5FCE2DB}">
      <dgm:prSet phldrT="[Текст]" custT="1"/>
      <dgm:spPr/>
      <dgm:t>
        <a:bodyPr/>
        <a:lstStyle/>
        <a:p>
          <a:r>
            <a:rPr lang="ru-RU" sz="1400" dirty="0" smtClean="0"/>
            <a:t> профилактика </a:t>
          </a:r>
          <a:r>
            <a:rPr lang="ru-RU" sz="1400" dirty="0" err="1" smtClean="0"/>
            <a:t>девиантного</a:t>
          </a:r>
          <a:r>
            <a:rPr lang="ru-RU" sz="1400" dirty="0" smtClean="0"/>
            <a:t> поведения, </a:t>
          </a:r>
          <a:r>
            <a:rPr lang="ru-RU" sz="1400" dirty="0" err="1" smtClean="0"/>
            <a:t>наркозависимости</a:t>
          </a:r>
          <a:endParaRPr lang="ru-RU" sz="1400" dirty="0"/>
        </a:p>
      </dgm:t>
    </dgm:pt>
    <dgm:pt modelId="{103F5369-D3BA-4C47-94B7-6CCB921C1AED}" type="parTrans" cxnId="{FE06522E-9363-473F-9397-0543B6D92087}">
      <dgm:prSet/>
      <dgm:spPr/>
      <dgm:t>
        <a:bodyPr/>
        <a:lstStyle/>
        <a:p>
          <a:endParaRPr lang="ru-RU"/>
        </a:p>
      </dgm:t>
    </dgm:pt>
    <dgm:pt modelId="{6B60B735-2647-47D4-98EF-381FF4FB1899}" type="sibTrans" cxnId="{FE06522E-9363-473F-9397-0543B6D92087}">
      <dgm:prSet/>
      <dgm:spPr/>
      <dgm:t>
        <a:bodyPr/>
        <a:lstStyle/>
        <a:p>
          <a:endParaRPr lang="ru-RU"/>
        </a:p>
      </dgm:t>
    </dgm:pt>
    <dgm:pt modelId="{00A57B1D-1ABD-4937-A662-1A07C067E15E}" type="pres">
      <dgm:prSet presAssocID="{018E73F2-E23A-4E1A-A738-653D075C6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940104-B2B8-4C15-B758-A4CA0A20F132}" type="pres">
      <dgm:prSet presAssocID="{C20CA14B-40D4-4ED9-80DE-8D3FDF62F084}" presName="linNode" presStyleCnt="0"/>
      <dgm:spPr/>
    </dgm:pt>
    <dgm:pt modelId="{AD7EC79F-E066-4E65-93E8-F43ED79164FB}" type="pres">
      <dgm:prSet presAssocID="{C20CA14B-40D4-4ED9-80DE-8D3FDF62F084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AD7C3A-65D3-4324-B62A-41BDB6344562}" type="pres">
      <dgm:prSet presAssocID="{C20CA14B-40D4-4ED9-80DE-8D3FDF62F084}" presName="descendantText" presStyleLbl="alignAccFollowNode1" presStyleIdx="0" presStyleCnt="1" custScaleY="1474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4F7AA6-428A-4F9C-879C-1B7A5D8E2057}" type="presOf" srcId="{C20CA14B-40D4-4ED9-80DE-8D3FDF62F084}" destId="{AD7EC79F-E066-4E65-93E8-F43ED79164FB}" srcOrd="0" destOrd="0" presId="urn:microsoft.com/office/officeart/2005/8/layout/vList5"/>
    <dgm:cxn modelId="{D7A5710A-3632-4D21-81B6-35C5BB6A6A07}" srcId="{C20CA14B-40D4-4ED9-80DE-8D3FDF62F084}" destId="{6E5A49A3-0BD0-42C6-B8D1-ED15117B9CE6}" srcOrd="3" destOrd="0" parTransId="{8A67F6BD-4122-49BC-A9A4-E758B61E8CD1}" sibTransId="{9D08C733-01FE-4D12-B86F-D7EE5A7223CB}"/>
    <dgm:cxn modelId="{4DA51BDF-A44B-4003-ABD7-978B29351AF2}" type="presOf" srcId="{018E73F2-E23A-4E1A-A738-653D075C68CD}" destId="{00A57B1D-1ABD-4937-A662-1A07C067E15E}" srcOrd="0" destOrd="0" presId="urn:microsoft.com/office/officeart/2005/8/layout/vList5"/>
    <dgm:cxn modelId="{FE06522E-9363-473F-9397-0543B6D92087}" srcId="{C20CA14B-40D4-4ED9-80DE-8D3FDF62F084}" destId="{B5C9AA45-1067-4498-9808-ADF8B5FCE2DB}" srcOrd="5" destOrd="0" parTransId="{103F5369-D3BA-4C47-94B7-6CCB921C1AED}" sibTransId="{6B60B735-2647-47D4-98EF-381FF4FB1899}"/>
    <dgm:cxn modelId="{DFA4A8C5-ACC3-4146-B139-3F783AB1DD9C}" type="presOf" srcId="{B5C9AA45-1067-4498-9808-ADF8B5FCE2DB}" destId="{B9AD7C3A-65D3-4324-B62A-41BDB6344562}" srcOrd="0" destOrd="5" presId="urn:microsoft.com/office/officeart/2005/8/layout/vList5"/>
    <dgm:cxn modelId="{49E0CD7C-9EAA-419A-BDB1-844BB7503439}" srcId="{C20CA14B-40D4-4ED9-80DE-8D3FDF62F084}" destId="{E59FE9AD-6780-41A4-88B3-391C7693C71F}" srcOrd="2" destOrd="0" parTransId="{7162022C-BCB9-4831-B6EE-73D4E5DAB189}" sibTransId="{F281A3CF-1391-4124-B424-1C80191D75E2}"/>
    <dgm:cxn modelId="{3688E80F-FCCD-4C5F-90C2-D2012C9BD2D8}" srcId="{018E73F2-E23A-4E1A-A738-653D075C68CD}" destId="{C20CA14B-40D4-4ED9-80DE-8D3FDF62F084}" srcOrd="0" destOrd="0" parTransId="{BEC60A41-4612-4701-A1DE-813938A85CDE}" sibTransId="{EDD4100F-066A-4935-A811-471C1701F8EC}"/>
    <dgm:cxn modelId="{D72C4AED-F321-48D8-8FF1-0C241F17E625}" type="presOf" srcId="{E0908817-5CFA-4E4F-99B0-843AA479FCDC}" destId="{B9AD7C3A-65D3-4324-B62A-41BDB6344562}" srcOrd="0" destOrd="0" presId="urn:microsoft.com/office/officeart/2005/8/layout/vList5"/>
    <dgm:cxn modelId="{AAF94007-1359-49F6-8D71-3B90008AA5F3}" type="presOf" srcId="{E59FE9AD-6780-41A4-88B3-391C7693C71F}" destId="{B9AD7C3A-65D3-4324-B62A-41BDB6344562}" srcOrd="0" destOrd="2" presId="urn:microsoft.com/office/officeart/2005/8/layout/vList5"/>
    <dgm:cxn modelId="{3061ECDD-B2A8-4A88-A3FA-82EE05ABD6EE}" srcId="{C20CA14B-40D4-4ED9-80DE-8D3FDF62F084}" destId="{D74319EF-6200-434F-A9BA-C39C9DFADD52}" srcOrd="4" destOrd="0" parTransId="{B6E6ED38-893C-45B6-8DF7-A32C8F12375F}" sibTransId="{536FA0D8-20AC-4952-9F90-DBBBF57BA5D5}"/>
    <dgm:cxn modelId="{5B6B3741-738A-461A-83F2-EF04CFDFC709}" type="presOf" srcId="{D74319EF-6200-434F-A9BA-C39C9DFADD52}" destId="{B9AD7C3A-65D3-4324-B62A-41BDB6344562}" srcOrd="0" destOrd="4" presId="urn:microsoft.com/office/officeart/2005/8/layout/vList5"/>
    <dgm:cxn modelId="{3BE46996-BA8E-424E-9261-3127681F495E}" type="presOf" srcId="{150AFE2C-2786-448B-A732-666124A7C296}" destId="{B9AD7C3A-65D3-4324-B62A-41BDB6344562}" srcOrd="0" destOrd="1" presId="urn:microsoft.com/office/officeart/2005/8/layout/vList5"/>
    <dgm:cxn modelId="{518AF232-2302-45B6-BAF5-DAE35E9ED9D5}" type="presOf" srcId="{6E5A49A3-0BD0-42C6-B8D1-ED15117B9CE6}" destId="{B9AD7C3A-65D3-4324-B62A-41BDB6344562}" srcOrd="0" destOrd="3" presId="urn:microsoft.com/office/officeart/2005/8/layout/vList5"/>
    <dgm:cxn modelId="{D5A238A5-9281-47F1-937C-EAD0CC3C456F}" srcId="{C20CA14B-40D4-4ED9-80DE-8D3FDF62F084}" destId="{150AFE2C-2786-448B-A732-666124A7C296}" srcOrd="1" destOrd="0" parTransId="{422DA3F8-D5EA-4ADF-BA3D-4D2A208D8BED}" sibTransId="{9FD55A04-7953-42BA-836E-5F895EEC1B15}"/>
    <dgm:cxn modelId="{8375BDE0-7AD4-4E44-973D-92E3C578C0F3}" srcId="{C20CA14B-40D4-4ED9-80DE-8D3FDF62F084}" destId="{E0908817-5CFA-4E4F-99B0-843AA479FCDC}" srcOrd="0" destOrd="0" parTransId="{2354E5C9-45CB-4C22-A3C3-8F501D6A00E1}" sibTransId="{F4195071-C8E4-476F-9A5E-EE46CD752133}"/>
    <dgm:cxn modelId="{4F158926-ADE2-406F-901A-F289CDBBBC57}" type="presParOf" srcId="{00A57B1D-1ABD-4937-A662-1A07C067E15E}" destId="{43940104-B2B8-4C15-B758-A4CA0A20F132}" srcOrd="0" destOrd="0" presId="urn:microsoft.com/office/officeart/2005/8/layout/vList5"/>
    <dgm:cxn modelId="{143B147D-72E4-4F94-B927-2C2836334F97}" type="presParOf" srcId="{43940104-B2B8-4C15-B758-A4CA0A20F132}" destId="{AD7EC79F-E066-4E65-93E8-F43ED79164FB}" srcOrd="0" destOrd="0" presId="urn:microsoft.com/office/officeart/2005/8/layout/vList5"/>
    <dgm:cxn modelId="{2DAEA9F0-65D4-4685-902C-DC81266CB99E}" type="presParOf" srcId="{43940104-B2B8-4C15-B758-A4CA0A20F132}" destId="{B9AD7C3A-65D3-4324-B62A-41BDB634456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1477313-D83D-435D-A356-B95EFD0D5B1A}" type="doc">
      <dgm:prSet loTypeId="urn:microsoft.com/office/officeart/2005/8/layout/vList5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A9E91700-8F27-4064-90FF-67FAE7A8A7DB}">
      <dgm:prSet phldrT="[Текст]"/>
      <dgm:spPr/>
      <dgm:t>
        <a:bodyPr/>
        <a:lstStyle/>
        <a:p>
          <a:r>
            <a:rPr lang="ru-RU" b="1" smtClean="0"/>
            <a:t>Уровень класса </a:t>
          </a:r>
          <a:r>
            <a:rPr lang="ru-RU" b="1" i="1" smtClean="0"/>
            <a:t>группы </a:t>
          </a:r>
          <a:endParaRPr lang="ru-RU" b="1" dirty="0"/>
        </a:p>
      </dgm:t>
    </dgm:pt>
    <dgm:pt modelId="{64487569-52D2-4325-875B-741542B0FD33}" type="parTrans" cxnId="{17C5B6CB-D3E7-44D1-AE1A-ACB90F2F4153}">
      <dgm:prSet/>
      <dgm:spPr/>
      <dgm:t>
        <a:bodyPr/>
        <a:lstStyle/>
        <a:p>
          <a:endParaRPr lang="ru-RU"/>
        </a:p>
      </dgm:t>
    </dgm:pt>
    <dgm:pt modelId="{594611CE-59E8-4877-B2A1-E044FAF6C4D8}" type="sibTrans" cxnId="{17C5B6CB-D3E7-44D1-AE1A-ACB90F2F4153}">
      <dgm:prSet/>
      <dgm:spPr/>
      <dgm:t>
        <a:bodyPr/>
        <a:lstStyle/>
        <a:p>
          <a:endParaRPr lang="ru-RU"/>
        </a:p>
      </dgm:t>
    </dgm:pt>
    <dgm:pt modelId="{1B4BB1AC-955D-4145-9721-A85A17F3C171}">
      <dgm:prSet phldrT="[Текст]" custT="1"/>
      <dgm:spPr/>
      <dgm:t>
        <a:bodyPr/>
        <a:lstStyle/>
        <a:p>
          <a:r>
            <a:rPr lang="ru-RU" sz="1200" b="1" dirty="0" smtClean="0"/>
            <a:t>Ведущая  роль </a:t>
          </a:r>
          <a:r>
            <a:rPr lang="ru-RU" sz="1200" dirty="0" smtClean="0"/>
            <a:t>-учитель и классный руководитель, обеспечивают необходимую педагогическую поддержку ребенку в решении задач обучения, воспитания и развития. </a:t>
          </a:r>
          <a:endParaRPr lang="ru-RU" sz="1200" dirty="0"/>
        </a:p>
      </dgm:t>
    </dgm:pt>
    <dgm:pt modelId="{F4AE4D2B-2F5B-4885-BD2E-79367212F324}" type="parTrans" cxnId="{9AAB6B44-402A-43CE-B78F-C836C359C57D}">
      <dgm:prSet/>
      <dgm:spPr/>
      <dgm:t>
        <a:bodyPr/>
        <a:lstStyle/>
        <a:p>
          <a:endParaRPr lang="ru-RU"/>
        </a:p>
      </dgm:t>
    </dgm:pt>
    <dgm:pt modelId="{D4BE61B8-1813-49FB-A812-6AE842D06E63}" type="sibTrans" cxnId="{9AAB6B44-402A-43CE-B78F-C836C359C57D}">
      <dgm:prSet/>
      <dgm:spPr/>
      <dgm:t>
        <a:bodyPr/>
        <a:lstStyle/>
        <a:p>
          <a:endParaRPr lang="ru-RU"/>
        </a:p>
      </dgm:t>
    </dgm:pt>
    <dgm:pt modelId="{2E09B16B-04DA-4829-9AE2-3856EFB3A4B5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i="1" smtClean="0"/>
            <a:t>Уровень учреждения.</a:t>
          </a:r>
          <a:endParaRPr lang="ru-RU" b="1" smtClean="0"/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b="1" dirty="0"/>
        </a:p>
      </dgm:t>
    </dgm:pt>
    <dgm:pt modelId="{DBEE9561-7286-47C1-80B2-041E582FF73B}" type="parTrans" cxnId="{E7629D89-1B56-42B5-9FC3-857503166671}">
      <dgm:prSet/>
      <dgm:spPr/>
      <dgm:t>
        <a:bodyPr/>
        <a:lstStyle/>
        <a:p>
          <a:endParaRPr lang="ru-RU"/>
        </a:p>
      </dgm:t>
    </dgm:pt>
    <dgm:pt modelId="{1703066D-9CB0-4B8C-A6CF-A037D7898332}" type="sibTrans" cxnId="{E7629D89-1B56-42B5-9FC3-857503166671}">
      <dgm:prSet/>
      <dgm:spPr/>
      <dgm:t>
        <a:bodyPr/>
        <a:lstStyle/>
        <a:p>
          <a:endParaRPr lang="ru-RU"/>
        </a:p>
      </dgm:t>
    </dgm:pt>
    <dgm:pt modelId="{473AB526-2383-4D25-8F62-0370894A0C27}">
      <dgm:prSet phldrT="[Текст]" custT="1"/>
      <dgm:spPr/>
      <dgm:t>
        <a:bodyPr/>
        <a:lstStyle/>
        <a:p>
          <a:r>
            <a:rPr lang="ru-RU" sz="1200" b="1" dirty="0" smtClean="0"/>
            <a:t>Ведущая  роль </a:t>
          </a:r>
          <a:r>
            <a:rPr lang="ru-RU" sz="1200" dirty="0" smtClean="0"/>
            <a:t>педагог-психолог, учитель-логопед, социальный педагог (ПМП консилиум),</a:t>
          </a:r>
          <a:endParaRPr lang="ru-RU" sz="1200" dirty="0"/>
        </a:p>
      </dgm:t>
    </dgm:pt>
    <dgm:pt modelId="{FDAF6B28-57C1-4AC9-8D79-D14B237F3DC0}" type="parTrans" cxnId="{252D8007-15F5-4C8D-9EBD-24CE7C3C420B}">
      <dgm:prSet/>
      <dgm:spPr/>
      <dgm:t>
        <a:bodyPr/>
        <a:lstStyle/>
        <a:p>
          <a:endParaRPr lang="ru-RU"/>
        </a:p>
      </dgm:t>
    </dgm:pt>
    <dgm:pt modelId="{42F08D03-3F03-41E2-ABF1-6056DA106420}" type="sibTrans" cxnId="{252D8007-15F5-4C8D-9EBD-24CE7C3C420B}">
      <dgm:prSet/>
      <dgm:spPr/>
      <dgm:t>
        <a:bodyPr/>
        <a:lstStyle/>
        <a:p>
          <a:endParaRPr lang="ru-RU"/>
        </a:p>
      </dgm:t>
    </dgm:pt>
    <dgm:pt modelId="{71AFEBA9-6C36-4070-98F7-0C2E1EE87901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i="1" smtClean="0"/>
            <a:t>Уровень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i="1" smtClean="0"/>
            <a:t>специализированное учреждение.</a:t>
          </a:r>
          <a:endParaRPr lang="ru-RU" sz="1200" b="1" smtClean="0"/>
        </a:p>
        <a:p>
          <a:pPr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dirty="0"/>
        </a:p>
      </dgm:t>
    </dgm:pt>
    <dgm:pt modelId="{F4C9F0F1-62B0-407A-8BE9-F754B6C8819C}" type="parTrans" cxnId="{E5A46906-9601-42D3-98B0-8F493E45BD87}">
      <dgm:prSet/>
      <dgm:spPr/>
      <dgm:t>
        <a:bodyPr/>
        <a:lstStyle/>
        <a:p>
          <a:endParaRPr lang="ru-RU"/>
        </a:p>
      </dgm:t>
    </dgm:pt>
    <dgm:pt modelId="{5C9459FE-80B5-4533-A5C5-6667C795DFEF}" type="sibTrans" cxnId="{E5A46906-9601-42D3-98B0-8F493E45BD87}">
      <dgm:prSet/>
      <dgm:spPr/>
      <dgm:t>
        <a:bodyPr/>
        <a:lstStyle/>
        <a:p>
          <a:endParaRPr lang="ru-RU"/>
        </a:p>
      </dgm:t>
    </dgm:pt>
    <dgm:pt modelId="{CAB95FA9-A766-4510-919B-2AD0D8695791}">
      <dgm:prSet phldrT="[Текст]" custT="1"/>
      <dgm:spPr/>
      <dgm:t>
        <a:bodyPr/>
        <a:lstStyle/>
        <a:p>
          <a:r>
            <a:rPr lang="ru-RU" sz="1200" b="1" dirty="0" smtClean="0"/>
            <a:t>Ведущая  роль  </a:t>
          </a:r>
          <a:r>
            <a:rPr lang="ru-RU" sz="1200" b="0" dirty="0" smtClean="0"/>
            <a:t>специалисты</a:t>
          </a:r>
          <a:r>
            <a:rPr lang="ru-RU" sz="1200" b="1" dirty="0" smtClean="0"/>
            <a:t> </a:t>
          </a:r>
          <a:r>
            <a:rPr lang="ru-RU" sz="1200" dirty="0" err="1" smtClean="0"/>
            <a:t>ППМС-центров</a:t>
          </a:r>
          <a:endParaRPr lang="ru-RU" sz="1200" dirty="0"/>
        </a:p>
      </dgm:t>
    </dgm:pt>
    <dgm:pt modelId="{D9469D39-E6D1-4598-BC93-A69C1740236E}" type="parTrans" cxnId="{F7299E49-438D-44D2-8843-EEE323BD6A6F}">
      <dgm:prSet/>
      <dgm:spPr/>
      <dgm:t>
        <a:bodyPr/>
        <a:lstStyle/>
        <a:p>
          <a:endParaRPr lang="ru-RU"/>
        </a:p>
      </dgm:t>
    </dgm:pt>
    <dgm:pt modelId="{A8749DAA-16DF-43F2-B4E8-BA5C4F70CF38}" type="sibTrans" cxnId="{F7299E49-438D-44D2-8843-EEE323BD6A6F}">
      <dgm:prSet/>
      <dgm:spPr/>
      <dgm:t>
        <a:bodyPr/>
        <a:lstStyle/>
        <a:p>
          <a:endParaRPr lang="ru-RU"/>
        </a:p>
      </dgm:t>
    </dgm:pt>
    <dgm:pt modelId="{0AE98D3B-BA03-47BF-A422-9AF231F40D3D}">
      <dgm:prSet phldrT="[Текст]" custT="1"/>
      <dgm:spPr/>
      <dgm:t>
        <a:bodyPr/>
        <a:lstStyle/>
        <a:p>
          <a:r>
            <a:rPr lang="ru-RU" sz="1200" b="1" dirty="0" smtClean="0"/>
            <a:t>Основная цель </a:t>
          </a:r>
          <a:r>
            <a:rPr lang="ru-RU" sz="1200" dirty="0" smtClean="0"/>
            <a:t> деятельности — развитие самостоятельности в решении проблемных ситуаций, предотвращение </a:t>
          </a:r>
          <a:r>
            <a:rPr lang="ru-RU" sz="1200" dirty="0" err="1" smtClean="0"/>
            <a:t>дезадаптации</a:t>
          </a:r>
          <a:r>
            <a:rPr lang="ru-RU" sz="1200" dirty="0" smtClean="0"/>
            <a:t> ребенка, возникновения острых проблемных ситуаций.</a:t>
          </a:r>
          <a:endParaRPr lang="ru-RU" sz="1200" dirty="0"/>
        </a:p>
      </dgm:t>
    </dgm:pt>
    <dgm:pt modelId="{38C6D3DC-4955-4485-8E31-1AF55F149B6B}" type="parTrans" cxnId="{386DC922-3782-4F08-9393-2296F962A70C}">
      <dgm:prSet/>
      <dgm:spPr/>
      <dgm:t>
        <a:bodyPr/>
        <a:lstStyle/>
        <a:p>
          <a:endParaRPr lang="ru-RU"/>
        </a:p>
      </dgm:t>
    </dgm:pt>
    <dgm:pt modelId="{5CBCB2EF-D5C3-4E8B-BAB1-E958CEB60700}" type="sibTrans" cxnId="{386DC922-3782-4F08-9393-2296F962A70C}">
      <dgm:prSet/>
      <dgm:spPr/>
      <dgm:t>
        <a:bodyPr/>
        <a:lstStyle/>
        <a:p>
          <a:endParaRPr lang="ru-RU"/>
        </a:p>
      </dgm:t>
    </dgm:pt>
    <dgm:pt modelId="{113C02CC-6AED-496E-8999-EBBC0C7FD557}">
      <dgm:prSet phldrT="[Текст]" custT="1"/>
      <dgm:spPr/>
      <dgm:t>
        <a:bodyPr/>
        <a:lstStyle/>
        <a:p>
          <a:r>
            <a:rPr lang="ru-RU" sz="1200" b="1" dirty="0" smtClean="0"/>
            <a:t>Основная цель </a:t>
          </a:r>
          <a:r>
            <a:rPr lang="ru-RU" sz="1200" dirty="0" smtClean="0"/>
            <a:t>  выявление проблем в развитии детей и оказание первичной помощи в преодолении трудностей в обучении, взаимодействии с учителями, родителями, сверстниками. </a:t>
          </a:r>
          <a:endParaRPr lang="ru-RU" sz="1200" dirty="0"/>
        </a:p>
      </dgm:t>
    </dgm:pt>
    <dgm:pt modelId="{BCC49E65-01FF-4DA5-AC91-6D7A61442BB4}" type="parTrans" cxnId="{6F42ACA1-2C3D-4204-B78F-EBBB7DCD4A55}">
      <dgm:prSet/>
      <dgm:spPr/>
      <dgm:t>
        <a:bodyPr/>
        <a:lstStyle/>
        <a:p>
          <a:endParaRPr lang="ru-RU"/>
        </a:p>
      </dgm:t>
    </dgm:pt>
    <dgm:pt modelId="{92B21B19-E10F-4344-8651-B3553C80E512}" type="sibTrans" cxnId="{6F42ACA1-2C3D-4204-B78F-EBBB7DCD4A55}">
      <dgm:prSet/>
      <dgm:spPr/>
      <dgm:t>
        <a:bodyPr/>
        <a:lstStyle/>
        <a:p>
          <a:endParaRPr lang="ru-RU"/>
        </a:p>
      </dgm:t>
    </dgm:pt>
    <dgm:pt modelId="{4667E572-9AA7-455F-B751-759A98DFC43D}">
      <dgm:prSet phldrT="[Текст]" custT="1"/>
      <dgm:spPr/>
      <dgm:t>
        <a:bodyPr/>
        <a:lstStyle/>
        <a:p>
          <a:r>
            <a:rPr lang="ru-RU" sz="1200" dirty="0" smtClean="0"/>
            <a:t>реализация профилактических программ, охватывающие значительные группы учащихся, </a:t>
          </a:r>
          <a:endParaRPr lang="ru-RU" sz="1200" dirty="0"/>
        </a:p>
      </dgm:t>
    </dgm:pt>
    <dgm:pt modelId="{659D64F8-69E3-44AD-B65F-AF53D1B9E175}" type="parTrans" cxnId="{22A891D2-DEE3-4274-AB2F-88B57A5E0A72}">
      <dgm:prSet/>
      <dgm:spPr/>
      <dgm:t>
        <a:bodyPr/>
        <a:lstStyle/>
        <a:p>
          <a:endParaRPr lang="ru-RU"/>
        </a:p>
      </dgm:t>
    </dgm:pt>
    <dgm:pt modelId="{6D258CDF-494A-4FB3-B223-920DAEBC49EB}" type="sibTrans" cxnId="{22A891D2-DEE3-4274-AB2F-88B57A5E0A72}">
      <dgm:prSet/>
      <dgm:spPr/>
      <dgm:t>
        <a:bodyPr/>
        <a:lstStyle/>
        <a:p>
          <a:endParaRPr lang="ru-RU"/>
        </a:p>
      </dgm:t>
    </dgm:pt>
    <dgm:pt modelId="{A0EA7E69-4DBE-4B88-B511-3F020B9DCC4E}">
      <dgm:prSet phldrT="[Текст]" custT="1"/>
      <dgm:spPr/>
      <dgm:t>
        <a:bodyPr/>
        <a:lstStyle/>
        <a:p>
          <a:r>
            <a:rPr lang="ru-RU" sz="1200" dirty="0" smtClean="0"/>
            <a:t>осуществление экспертной, консультативной, просветительской работы с администрацией и учителями.</a:t>
          </a:r>
          <a:endParaRPr lang="ru-RU" sz="1200" dirty="0"/>
        </a:p>
      </dgm:t>
    </dgm:pt>
    <dgm:pt modelId="{D4444230-14B8-45E3-A1B9-EBA9CDD4531A}" type="parTrans" cxnId="{CABCEDD0-737C-4308-B73C-73A24A9F42A4}">
      <dgm:prSet/>
      <dgm:spPr/>
      <dgm:t>
        <a:bodyPr/>
        <a:lstStyle/>
        <a:p>
          <a:endParaRPr lang="ru-RU"/>
        </a:p>
      </dgm:t>
    </dgm:pt>
    <dgm:pt modelId="{AC219D03-5814-4C14-8C3B-84A1346073B8}" type="sibTrans" cxnId="{CABCEDD0-737C-4308-B73C-73A24A9F42A4}">
      <dgm:prSet/>
      <dgm:spPr/>
      <dgm:t>
        <a:bodyPr/>
        <a:lstStyle/>
        <a:p>
          <a:endParaRPr lang="ru-RU"/>
        </a:p>
      </dgm:t>
    </dgm:pt>
    <dgm:pt modelId="{AFBF582F-5EC0-4AE7-8F80-C8FDE1E331E2}">
      <dgm:prSet phldrT="[Текст]" custT="1"/>
      <dgm:spPr/>
      <dgm:t>
        <a:bodyPr/>
        <a:lstStyle/>
        <a:p>
          <a:r>
            <a:rPr lang="ru-RU" sz="1200" b="1" dirty="0" smtClean="0"/>
            <a:t>Основная цель </a:t>
          </a:r>
          <a:r>
            <a:rPr lang="ru-RU" sz="1200" dirty="0" smtClean="0"/>
            <a:t>  специализированная помощь детям со сложными проблемами, предполагающими наличие специалистов особой квалификации, комплексный (междисциплинарный) подход и особые условия для работы (наличие специального оборудования и т.п.). </a:t>
          </a:r>
          <a:endParaRPr lang="ru-RU" sz="1200" dirty="0"/>
        </a:p>
      </dgm:t>
    </dgm:pt>
    <dgm:pt modelId="{7353A452-B5D2-4803-9ECF-88D31AB87E41}" type="parTrans" cxnId="{B9D6C001-F425-430B-97A0-8BC8B6913FB5}">
      <dgm:prSet/>
      <dgm:spPr/>
    </dgm:pt>
    <dgm:pt modelId="{F8F56D60-2F60-4ACE-82F2-8054A0D4E9FF}" type="sibTrans" cxnId="{B9D6C001-F425-430B-97A0-8BC8B6913FB5}">
      <dgm:prSet/>
      <dgm:spPr/>
    </dgm:pt>
    <dgm:pt modelId="{AB9F8694-5457-40CB-8DE3-2A085393E388}" type="pres">
      <dgm:prSet presAssocID="{11477313-D83D-435D-A356-B95EFD0D5B1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298ED0-8511-4B90-BDC9-408AF45473EB}" type="pres">
      <dgm:prSet presAssocID="{A9E91700-8F27-4064-90FF-67FAE7A8A7DB}" presName="linNode" presStyleCnt="0"/>
      <dgm:spPr/>
    </dgm:pt>
    <dgm:pt modelId="{4FA576CF-4D4F-4C32-AC13-910D6C5627D9}" type="pres">
      <dgm:prSet presAssocID="{A9E91700-8F27-4064-90FF-67FAE7A8A7DB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7375A3-498A-4A12-919E-F78043B57483}" type="pres">
      <dgm:prSet presAssocID="{A9E91700-8F27-4064-90FF-67FAE7A8A7DB}" presName="descendantText" presStyleLbl="alignAccFollowNode1" presStyleIdx="0" presStyleCnt="3" custScaleX="349810" custScaleY="1284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AD2C06-4B2B-4C0E-A1CC-67E60BBEDBDB}" type="pres">
      <dgm:prSet presAssocID="{594611CE-59E8-4877-B2A1-E044FAF6C4D8}" presName="sp" presStyleCnt="0"/>
      <dgm:spPr/>
    </dgm:pt>
    <dgm:pt modelId="{6A110C56-58E3-4D1D-8A18-3A3A836127FC}" type="pres">
      <dgm:prSet presAssocID="{2E09B16B-04DA-4829-9AE2-3856EFB3A4B5}" presName="linNode" presStyleCnt="0"/>
      <dgm:spPr/>
    </dgm:pt>
    <dgm:pt modelId="{5D6A8F7D-B1D1-4B23-A604-6D9142F8F3BD}" type="pres">
      <dgm:prSet presAssocID="{2E09B16B-04DA-4829-9AE2-3856EFB3A4B5}" presName="parentText" presStyleLbl="node1" presStyleIdx="1" presStyleCnt="3" custScaleX="65068" custScaleY="18775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9AD09B-A404-4483-94D5-6BC92305B463}" type="pres">
      <dgm:prSet presAssocID="{2E09B16B-04DA-4829-9AE2-3856EFB3A4B5}" presName="descendantText" presStyleLbl="alignAccFollowNode1" presStyleIdx="1" presStyleCnt="3" custScaleX="124774" custScaleY="222873" custLinFactNeighborX="29616" custLinFactNeighborY="1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E7D6A7-9C2A-4EA4-8E9A-5545B6EA0729}" type="pres">
      <dgm:prSet presAssocID="{1703066D-9CB0-4B8C-A6CF-A037D7898332}" presName="sp" presStyleCnt="0"/>
      <dgm:spPr/>
    </dgm:pt>
    <dgm:pt modelId="{DF5D532B-8B6A-4F96-BC7F-598402DE1905}" type="pres">
      <dgm:prSet presAssocID="{71AFEBA9-6C36-4070-98F7-0C2E1EE87901}" presName="linNode" presStyleCnt="0"/>
      <dgm:spPr/>
    </dgm:pt>
    <dgm:pt modelId="{28E366A6-C449-42A8-85C9-3E96628860C0}" type="pres">
      <dgm:prSet presAssocID="{71AFEBA9-6C36-4070-98F7-0C2E1EE87901}" presName="parentText" presStyleLbl="node1" presStyleIdx="2" presStyleCnt="3" custScaleX="114797" custLinFactNeighborX="1220" custLinFactNeighborY="369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D220AE-2C2E-4500-BB6F-1C4A5CEF6817}" type="pres">
      <dgm:prSet presAssocID="{71AFEBA9-6C36-4070-98F7-0C2E1EE87901}" presName="descendantText" presStyleLbl="alignAccFollowNode1" presStyleIdx="2" presStyleCnt="3" custScaleX="151526" custScaleY="1581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D6C001-F425-430B-97A0-8BC8B6913FB5}" srcId="{71AFEBA9-6C36-4070-98F7-0C2E1EE87901}" destId="{AFBF582F-5EC0-4AE7-8F80-C8FDE1E331E2}" srcOrd="1" destOrd="0" parTransId="{7353A452-B5D2-4803-9ECF-88D31AB87E41}" sibTransId="{F8F56D60-2F60-4ACE-82F2-8054A0D4E9FF}"/>
    <dgm:cxn modelId="{E5A46906-9601-42D3-98B0-8F493E45BD87}" srcId="{11477313-D83D-435D-A356-B95EFD0D5B1A}" destId="{71AFEBA9-6C36-4070-98F7-0C2E1EE87901}" srcOrd="2" destOrd="0" parTransId="{F4C9F0F1-62B0-407A-8BE9-F754B6C8819C}" sibTransId="{5C9459FE-80B5-4533-A5C5-6667C795DFEF}"/>
    <dgm:cxn modelId="{6F42ACA1-2C3D-4204-B78F-EBBB7DCD4A55}" srcId="{2E09B16B-04DA-4829-9AE2-3856EFB3A4B5}" destId="{113C02CC-6AED-496E-8999-EBBC0C7FD557}" srcOrd="1" destOrd="0" parTransId="{BCC49E65-01FF-4DA5-AC91-6D7A61442BB4}" sibTransId="{92B21B19-E10F-4344-8651-B3553C80E512}"/>
    <dgm:cxn modelId="{44E11CA5-A1E1-4310-85A6-188ED3A47964}" type="presOf" srcId="{113C02CC-6AED-496E-8999-EBBC0C7FD557}" destId="{C39AD09B-A404-4483-94D5-6BC92305B463}" srcOrd="0" destOrd="1" presId="urn:microsoft.com/office/officeart/2005/8/layout/vList5"/>
    <dgm:cxn modelId="{0504043E-03E6-4EEF-85EF-158C1DA40EEC}" type="presOf" srcId="{CAB95FA9-A766-4510-919B-2AD0D8695791}" destId="{A5D220AE-2C2E-4500-BB6F-1C4A5CEF6817}" srcOrd="0" destOrd="0" presId="urn:microsoft.com/office/officeart/2005/8/layout/vList5"/>
    <dgm:cxn modelId="{F0C8AA0B-CFF7-4A76-BC1D-60D6BC155F0E}" type="presOf" srcId="{A9E91700-8F27-4064-90FF-67FAE7A8A7DB}" destId="{4FA576CF-4D4F-4C32-AC13-910D6C5627D9}" srcOrd="0" destOrd="0" presId="urn:microsoft.com/office/officeart/2005/8/layout/vList5"/>
    <dgm:cxn modelId="{CABCEDD0-737C-4308-B73C-73A24A9F42A4}" srcId="{2E09B16B-04DA-4829-9AE2-3856EFB3A4B5}" destId="{A0EA7E69-4DBE-4B88-B511-3F020B9DCC4E}" srcOrd="3" destOrd="0" parTransId="{D4444230-14B8-45E3-A1B9-EBA9CDD4531A}" sibTransId="{AC219D03-5814-4C14-8C3B-84A1346073B8}"/>
    <dgm:cxn modelId="{FBEEECD9-F338-46ED-936B-D2A09378B18A}" type="presOf" srcId="{2E09B16B-04DA-4829-9AE2-3856EFB3A4B5}" destId="{5D6A8F7D-B1D1-4B23-A604-6D9142F8F3BD}" srcOrd="0" destOrd="0" presId="urn:microsoft.com/office/officeart/2005/8/layout/vList5"/>
    <dgm:cxn modelId="{E6C2EC9D-F124-4FAD-88B6-7997937C0650}" type="presOf" srcId="{4667E572-9AA7-455F-B751-759A98DFC43D}" destId="{C39AD09B-A404-4483-94D5-6BC92305B463}" srcOrd="0" destOrd="2" presId="urn:microsoft.com/office/officeart/2005/8/layout/vList5"/>
    <dgm:cxn modelId="{5B48E514-E9FF-45E7-BD75-77E46FCC5B71}" type="presOf" srcId="{473AB526-2383-4D25-8F62-0370894A0C27}" destId="{C39AD09B-A404-4483-94D5-6BC92305B463}" srcOrd="0" destOrd="0" presId="urn:microsoft.com/office/officeart/2005/8/layout/vList5"/>
    <dgm:cxn modelId="{22A891D2-DEE3-4274-AB2F-88B57A5E0A72}" srcId="{2E09B16B-04DA-4829-9AE2-3856EFB3A4B5}" destId="{4667E572-9AA7-455F-B751-759A98DFC43D}" srcOrd="2" destOrd="0" parTransId="{659D64F8-69E3-44AD-B65F-AF53D1B9E175}" sibTransId="{6D258CDF-494A-4FB3-B223-920DAEBC49EB}"/>
    <dgm:cxn modelId="{386DC922-3782-4F08-9393-2296F962A70C}" srcId="{A9E91700-8F27-4064-90FF-67FAE7A8A7DB}" destId="{0AE98D3B-BA03-47BF-A422-9AF231F40D3D}" srcOrd="1" destOrd="0" parTransId="{38C6D3DC-4955-4485-8E31-1AF55F149B6B}" sibTransId="{5CBCB2EF-D5C3-4E8B-BAB1-E958CEB60700}"/>
    <dgm:cxn modelId="{252D8007-15F5-4C8D-9EBD-24CE7C3C420B}" srcId="{2E09B16B-04DA-4829-9AE2-3856EFB3A4B5}" destId="{473AB526-2383-4D25-8F62-0370894A0C27}" srcOrd="0" destOrd="0" parTransId="{FDAF6B28-57C1-4AC9-8D79-D14B237F3DC0}" sibTransId="{42F08D03-3F03-41E2-ABF1-6056DA106420}"/>
    <dgm:cxn modelId="{E2CC294D-B274-492A-B24D-5F4A5DFA3C91}" type="presOf" srcId="{11477313-D83D-435D-A356-B95EFD0D5B1A}" destId="{AB9F8694-5457-40CB-8DE3-2A085393E388}" srcOrd="0" destOrd="0" presId="urn:microsoft.com/office/officeart/2005/8/layout/vList5"/>
    <dgm:cxn modelId="{B6AD7062-BCFA-4F98-90D0-CAB4509AB481}" type="presOf" srcId="{0AE98D3B-BA03-47BF-A422-9AF231F40D3D}" destId="{C37375A3-498A-4A12-919E-F78043B57483}" srcOrd="0" destOrd="1" presId="urn:microsoft.com/office/officeart/2005/8/layout/vList5"/>
    <dgm:cxn modelId="{42F5F1BD-9DB5-4D71-B1E5-0C22A46F00F3}" type="presOf" srcId="{1B4BB1AC-955D-4145-9721-A85A17F3C171}" destId="{C37375A3-498A-4A12-919E-F78043B57483}" srcOrd="0" destOrd="0" presId="urn:microsoft.com/office/officeart/2005/8/layout/vList5"/>
    <dgm:cxn modelId="{F7299E49-438D-44D2-8843-EEE323BD6A6F}" srcId="{71AFEBA9-6C36-4070-98F7-0C2E1EE87901}" destId="{CAB95FA9-A766-4510-919B-2AD0D8695791}" srcOrd="0" destOrd="0" parTransId="{D9469D39-E6D1-4598-BC93-A69C1740236E}" sibTransId="{A8749DAA-16DF-43F2-B4E8-BA5C4F70CF38}"/>
    <dgm:cxn modelId="{166B6D94-23C0-4335-9C6A-31FAD12FE825}" type="presOf" srcId="{A0EA7E69-4DBE-4B88-B511-3F020B9DCC4E}" destId="{C39AD09B-A404-4483-94D5-6BC92305B463}" srcOrd="0" destOrd="3" presId="urn:microsoft.com/office/officeart/2005/8/layout/vList5"/>
    <dgm:cxn modelId="{6F7F981A-2EFE-42BE-A2A8-EC5455490FCA}" type="presOf" srcId="{AFBF582F-5EC0-4AE7-8F80-C8FDE1E331E2}" destId="{A5D220AE-2C2E-4500-BB6F-1C4A5CEF6817}" srcOrd="0" destOrd="1" presId="urn:microsoft.com/office/officeart/2005/8/layout/vList5"/>
    <dgm:cxn modelId="{17C5B6CB-D3E7-44D1-AE1A-ACB90F2F4153}" srcId="{11477313-D83D-435D-A356-B95EFD0D5B1A}" destId="{A9E91700-8F27-4064-90FF-67FAE7A8A7DB}" srcOrd="0" destOrd="0" parTransId="{64487569-52D2-4325-875B-741542B0FD33}" sibTransId="{594611CE-59E8-4877-B2A1-E044FAF6C4D8}"/>
    <dgm:cxn modelId="{E7629D89-1B56-42B5-9FC3-857503166671}" srcId="{11477313-D83D-435D-A356-B95EFD0D5B1A}" destId="{2E09B16B-04DA-4829-9AE2-3856EFB3A4B5}" srcOrd="1" destOrd="0" parTransId="{DBEE9561-7286-47C1-80B2-041E582FF73B}" sibTransId="{1703066D-9CB0-4B8C-A6CF-A037D7898332}"/>
    <dgm:cxn modelId="{A673DCA3-4583-4F6F-9815-382DA6F3D87A}" type="presOf" srcId="{71AFEBA9-6C36-4070-98F7-0C2E1EE87901}" destId="{28E366A6-C449-42A8-85C9-3E96628860C0}" srcOrd="0" destOrd="0" presId="urn:microsoft.com/office/officeart/2005/8/layout/vList5"/>
    <dgm:cxn modelId="{9AAB6B44-402A-43CE-B78F-C836C359C57D}" srcId="{A9E91700-8F27-4064-90FF-67FAE7A8A7DB}" destId="{1B4BB1AC-955D-4145-9721-A85A17F3C171}" srcOrd="0" destOrd="0" parTransId="{F4AE4D2B-2F5B-4885-BD2E-79367212F324}" sibTransId="{D4BE61B8-1813-49FB-A812-6AE842D06E63}"/>
    <dgm:cxn modelId="{1C2AAF0B-DC30-4F2C-AE5A-33BDFC312AAA}" type="presParOf" srcId="{AB9F8694-5457-40CB-8DE3-2A085393E388}" destId="{0C298ED0-8511-4B90-BDC9-408AF45473EB}" srcOrd="0" destOrd="0" presId="urn:microsoft.com/office/officeart/2005/8/layout/vList5"/>
    <dgm:cxn modelId="{99C0CE69-4590-4034-AB6F-5CAC0AB00BAE}" type="presParOf" srcId="{0C298ED0-8511-4B90-BDC9-408AF45473EB}" destId="{4FA576CF-4D4F-4C32-AC13-910D6C5627D9}" srcOrd="0" destOrd="0" presId="urn:microsoft.com/office/officeart/2005/8/layout/vList5"/>
    <dgm:cxn modelId="{40057CAA-8AA2-4A78-9911-5852E7FC6D47}" type="presParOf" srcId="{0C298ED0-8511-4B90-BDC9-408AF45473EB}" destId="{C37375A3-498A-4A12-919E-F78043B57483}" srcOrd="1" destOrd="0" presId="urn:microsoft.com/office/officeart/2005/8/layout/vList5"/>
    <dgm:cxn modelId="{AF8D9F50-2EF0-4F6A-B07E-B9881A765A50}" type="presParOf" srcId="{AB9F8694-5457-40CB-8DE3-2A085393E388}" destId="{71AD2C06-4B2B-4C0E-A1CC-67E60BBEDBDB}" srcOrd="1" destOrd="0" presId="urn:microsoft.com/office/officeart/2005/8/layout/vList5"/>
    <dgm:cxn modelId="{E1FD884F-134F-431B-819F-A582F3C44D9C}" type="presParOf" srcId="{AB9F8694-5457-40CB-8DE3-2A085393E388}" destId="{6A110C56-58E3-4D1D-8A18-3A3A836127FC}" srcOrd="2" destOrd="0" presId="urn:microsoft.com/office/officeart/2005/8/layout/vList5"/>
    <dgm:cxn modelId="{AD7BFC60-1B1D-4D3E-BCF8-E6293C4EB419}" type="presParOf" srcId="{6A110C56-58E3-4D1D-8A18-3A3A836127FC}" destId="{5D6A8F7D-B1D1-4B23-A604-6D9142F8F3BD}" srcOrd="0" destOrd="0" presId="urn:microsoft.com/office/officeart/2005/8/layout/vList5"/>
    <dgm:cxn modelId="{0F537D76-325C-4194-8CF1-68FCB58F8F37}" type="presParOf" srcId="{6A110C56-58E3-4D1D-8A18-3A3A836127FC}" destId="{C39AD09B-A404-4483-94D5-6BC92305B463}" srcOrd="1" destOrd="0" presId="urn:microsoft.com/office/officeart/2005/8/layout/vList5"/>
    <dgm:cxn modelId="{3035601F-F5DC-480D-9BAA-88D6BA95483D}" type="presParOf" srcId="{AB9F8694-5457-40CB-8DE3-2A085393E388}" destId="{20E7D6A7-9C2A-4EA4-8E9A-5545B6EA0729}" srcOrd="3" destOrd="0" presId="urn:microsoft.com/office/officeart/2005/8/layout/vList5"/>
    <dgm:cxn modelId="{D9D1C45A-E391-4D2C-99A8-EFACB86FD795}" type="presParOf" srcId="{AB9F8694-5457-40CB-8DE3-2A085393E388}" destId="{DF5D532B-8B6A-4F96-BC7F-598402DE1905}" srcOrd="4" destOrd="0" presId="urn:microsoft.com/office/officeart/2005/8/layout/vList5"/>
    <dgm:cxn modelId="{19AC596F-F594-47A0-81A4-825A7E8E7FFB}" type="presParOf" srcId="{DF5D532B-8B6A-4F96-BC7F-598402DE1905}" destId="{28E366A6-C449-42A8-85C9-3E96628860C0}" srcOrd="0" destOrd="0" presId="urn:microsoft.com/office/officeart/2005/8/layout/vList5"/>
    <dgm:cxn modelId="{D40B9F5F-AFC1-47DC-8904-30EF21D1CE4F}" type="presParOf" srcId="{DF5D532B-8B6A-4F96-BC7F-598402DE1905}" destId="{A5D220AE-2C2E-4500-BB6F-1C4A5CEF681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E02629E-7531-4AE4-A3F6-F2230DFE03B9}" type="doc">
      <dgm:prSet loTypeId="urn:microsoft.com/office/officeart/2005/8/layout/hierarchy3" loCatId="hierarchy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D508A558-718C-4DC0-9FA3-ECED1F85239E}">
      <dgm:prSet phldrT="[Текст]" custT="1"/>
      <dgm:spPr/>
      <dgm:t>
        <a:bodyPr/>
        <a:lstStyle/>
        <a:p>
          <a:r>
            <a:rPr kumimoji="0" lang="ru-RU" sz="1800" b="1" i="0" u="none" strike="noStrike" cap="none" normalizeH="0" baseline="0" dirty="0" smtClean="0">
              <a:ln/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Коррекционная  работа </a:t>
          </a:r>
          <a:endParaRPr lang="ru-RU" b="1" dirty="0"/>
        </a:p>
      </dgm:t>
    </dgm:pt>
    <dgm:pt modelId="{7E7EEE90-6AEB-4096-8433-A8D20AE8070B}" type="parTrans" cxnId="{0BFA21D1-EBC8-46ED-A998-D3F6A0B2F8BA}">
      <dgm:prSet/>
      <dgm:spPr/>
      <dgm:t>
        <a:bodyPr/>
        <a:lstStyle/>
        <a:p>
          <a:endParaRPr lang="ru-RU"/>
        </a:p>
      </dgm:t>
    </dgm:pt>
    <dgm:pt modelId="{C7A00BA6-B7DE-49F9-9D7E-E2146D0B3FE8}" type="sibTrans" cxnId="{0BFA21D1-EBC8-46ED-A998-D3F6A0B2F8BA}">
      <dgm:prSet/>
      <dgm:spPr/>
      <dgm:t>
        <a:bodyPr/>
        <a:lstStyle/>
        <a:p>
          <a:endParaRPr lang="ru-RU"/>
        </a:p>
      </dgm:t>
    </dgm:pt>
    <dgm:pt modelId="{436CF699-3F22-48DB-AAA2-3A963446E817}">
      <dgm:prSet phldrT="[Текст]" custT="1"/>
      <dgm:spPr/>
      <dgm:t>
        <a:bodyPr/>
        <a:lstStyle/>
        <a:p>
          <a:r>
            <a:rPr kumimoji="0" lang="ru-RU" sz="1800" b="0" i="0" u="none" strike="noStrike" cap="none" normalizeH="0" baseline="0" smtClean="0">
              <a:ln/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Определенный  эталон психического развития, к которому  специалист стремится приблизить ребенка</a:t>
          </a:r>
          <a:endParaRPr lang="ru-RU" dirty="0"/>
        </a:p>
      </dgm:t>
    </dgm:pt>
    <dgm:pt modelId="{48F8784A-911F-4D41-BEB6-539C686646EE}" type="parTrans" cxnId="{8FCCD411-5760-4FE0-BF37-77C814142069}">
      <dgm:prSet/>
      <dgm:spPr/>
      <dgm:t>
        <a:bodyPr/>
        <a:lstStyle/>
        <a:p>
          <a:endParaRPr lang="ru-RU"/>
        </a:p>
      </dgm:t>
    </dgm:pt>
    <dgm:pt modelId="{3B9E8222-68CD-4163-8084-D0C84AFCDC9A}" type="sibTrans" cxnId="{8FCCD411-5760-4FE0-BF37-77C814142069}">
      <dgm:prSet/>
      <dgm:spPr/>
      <dgm:t>
        <a:bodyPr/>
        <a:lstStyle/>
        <a:p>
          <a:endParaRPr lang="ru-RU"/>
        </a:p>
      </dgm:t>
    </dgm:pt>
    <dgm:pt modelId="{4654B860-1EE6-4343-90F8-91FDDEAD04E1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ru-RU" b="1" i="0" u="none" strike="noStrike" cap="none" normalizeH="0" baseline="0" smtClean="0">
              <a:ln/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Смысл  «исправления» отклонений</a:t>
          </a:r>
          <a:endParaRPr lang="ru-RU" b="1" smtClean="0">
            <a:latin typeface="Times New Roman" pitchFamily="18" charset="0"/>
            <a:cs typeface="Times New Roman" pitchFamily="18" charset="0"/>
          </a:endParaRPr>
        </a:p>
        <a:p>
          <a:pPr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b="1" dirty="0"/>
        </a:p>
      </dgm:t>
    </dgm:pt>
    <dgm:pt modelId="{15E237E7-BCBB-4A77-974F-7F7969FACDB7}" type="parTrans" cxnId="{83F1DD07-0FBA-42E8-88F0-C19BDB898728}">
      <dgm:prSet/>
      <dgm:spPr/>
      <dgm:t>
        <a:bodyPr/>
        <a:lstStyle/>
        <a:p>
          <a:endParaRPr lang="ru-RU"/>
        </a:p>
      </dgm:t>
    </dgm:pt>
    <dgm:pt modelId="{FDC69B01-30A4-4756-91FA-7D866049E0D3}" type="sibTrans" cxnId="{83F1DD07-0FBA-42E8-88F0-C19BDB898728}">
      <dgm:prSet/>
      <dgm:spPr/>
      <dgm:t>
        <a:bodyPr/>
        <a:lstStyle/>
        <a:p>
          <a:endParaRPr lang="ru-RU"/>
        </a:p>
      </dgm:t>
    </dgm:pt>
    <dgm:pt modelId="{8B9C3553-7FE4-4B10-8184-A8880427419A}">
      <dgm:prSet phldrT="[Текст]" custT="1"/>
      <dgm:spPr/>
      <dgm:t>
        <a:bodyPr/>
        <a:lstStyle/>
        <a:p>
          <a:r>
            <a:rPr kumimoji="0" lang="ru-RU" sz="1800" b="1" i="0" u="none" strike="noStrike" cap="none" normalizeH="0" baseline="0" dirty="0" smtClean="0">
              <a:ln/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Развивающая  работа </a:t>
          </a:r>
          <a:endParaRPr lang="ru-RU" b="1" dirty="0"/>
        </a:p>
      </dgm:t>
    </dgm:pt>
    <dgm:pt modelId="{2A4D3F2B-F9B3-49AC-A2B0-ED067AE8CE1F}" type="parTrans" cxnId="{1358DCB9-BE1C-46FD-B283-BC2EA8B5B631}">
      <dgm:prSet/>
      <dgm:spPr/>
      <dgm:t>
        <a:bodyPr/>
        <a:lstStyle/>
        <a:p>
          <a:endParaRPr lang="ru-RU"/>
        </a:p>
      </dgm:t>
    </dgm:pt>
    <dgm:pt modelId="{1C529AE2-E924-4B0B-8DB0-0B50E32DAFFA}" type="sibTrans" cxnId="{1358DCB9-BE1C-46FD-B283-BC2EA8B5B631}">
      <dgm:prSet/>
      <dgm:spPr/>
      <dgm:t>
        <a:bodyPr/>
        <a:lstStyle/>
        <a:p>
          <a:endParaRPr lang="ru-RU"/>
        </a:p>
      </dgm:t>
    </dgm:pt>
    <dgm:pt modelId="{48EB5452-3045-4E4E-8EDA-8DC6C15B6E6B}">
      <dgm:prSet phldrT="[Текст]" custT="1"/>
      <dgm:spPr/>
      <dgm:t>
        <a:bodyPr/>
        <a:lstStyle/>
        <a:p>
          <a:r>
            <a:rPr kumimoji="0" lang="ru-RU" sz="1800" b="0" i="0" u="none" strike="noStrike" cap="none" normalizeH="0" baseline="0" smtClean="0">
              <a:ln/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Ориентация  на средневозрастные нормы развития создания таких условий, в которых ребенок сможет подняться на оптимальный для него уровень развития. </a:t>
          </a:r>
          <a:endParaRPr lang="ru-RU" dirty="0"/>
        </a:p>
      </dgm:t>
    </dgm:pt>
    <dgm:pt modelId="{A795A257-FB69-466A-8E3B-948F015C1F51}" type="parTrans" cxnId="{16469311-3B78-489B-9E5A-36754FAC63B5}">
      <dgm:prSet/>
      <dgm:spPr/>
      <dgm:t>
        <a:bodyPr/>
        <a:lstStyle/>
        <a:p>
          <a:endParaRPr lang="ru-RU"/>
        </a:p>
      </dgm:t>
    </dgm:pt>
    <dgm:pt modelId="{C4EF8812-B3E0-40AC-B0C4-40C097FEFA85}" type="sibTrans" cxnId="{16469311-3B78-489B-9E5A-36754FAC63B5}">
      <dgm:prSet/>
      <dgm:spPr/>
      <dgm:t>
        <a:bodyPr/>
        <a:lstStyle/>
        <a:p>
          <a:endParaRPr lang="ru-RU"/>
        </a:p>
      </dgm:t>
    </dgm:pt>
    <dgm:pt modelId="{8507E239-594A-405C-8325-04A1C73F804E}">
      <dgm:prSet phldrT="[Текст]"/>
      <dgm:spPr/>
      <dgm:t>
        <a:bodyPr/>
        <a:lstStyle/>
        <a:p>
          <a:r>
            <a:rPr kumimoji="0" lang="ru-RU" b="1" i="0" u="none" strike="noStrike" cap="none" normalizeH="0" baseline="0" dirty="0" smtClean="0">
              <a:ln/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Смысл  раскрытия потенциальных возможностей ребенка. </a:t>
          </a:r>
          <a:endParaRPr lang="ru-RU" b="1" dirty="0"/>
        </a:p>
      </dgm:t>
    </dgm:pt>
    <dgm:pt modelId="{42784A1C-3EAA-4580-9859-2274F469D8EC}" type="parTrans" cxnId="{23C60B28-463E-4B2E-8FA1-6869B0905262}">
      <dgm:prSet/>
      <dgm:spPr/>
      <dgm:t>
        <a:bodyPr/>
        <a:lstStyle/>
        <a:p>
          <a:endParaRPr lang="ru-RU"/>
        </a:p>
      </dgm:t>
    </dgm:pt>
    <dgm:pt modelId="{F83FFE1E-625B-47E3-B61A-51854F7D37ED}" type="sibTrans" cxnId="{23C60B28-463E-4B2E-8FA1-6869B0905262}">
      <dgm:prSet/>
      <dgm:spPr/>
      <dgm:t>
        <a:bodyPr/>
        <a:lstStyle/>
        <a:p>
          <a:endParaRPr lang="ru-RU"/>
        </a:p>
      </dgm:t>
    </dgm:pt>
    <dgm:pt modelId="{4C99A61F-4800-41CA-A864-F976509D594B}" type="pres">
      <dgm:prSet presAssocID="{7E02629E-7531-4AE4-A3F6-F2230DFE03B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EFEF36E-28D0-4DB1-8048-AD6A93A83ED0}" type="pres">
      <dgm:prSet presAssocID="{D508A558-718C-4DC0-9FA3-ECED1F85239E}" presName="root" presStyleCnt="0"/>
      <dgm:spPr/>
    </dgm:pt>
    <dgm:pt modelId="{AFC56FC8-90D4-4A0E-B5ED-2762EF54885F}" type="pres">
      <dgm:prSet presAssocID="{D508A558-718C-4DC0-9FA3-ECED1F85239E}" presName="rootComposite" presStyleCnt="0"/>
      <dgm:spPr/>
    </dgm:pt>
    <dgm:pt modelId="{9038ED54-AE2B-4D0E-8843-3640D4945502}" type="pres">
      <dgm:prSet presAssocID="{D508A558-718C-4DC0-9FA3-ECED1F85239E}" presName="rootText" presStyleLbl="node1" presStyleIdx="0" presStyleCnt="2"/>
      <dgm:spPr/>
      <dgm:t>
        <a:bodyPr/>
        <a:lstStyle/>
        <a:p>
          <a:endParaRPr lang="ru-RU"/>
        </a:p>
      </dgm:t>
    </dgm:pt>
    <dgm:pt modelId="{E8D42A65-0CFB-4BA9-8201-CFCD047273AB}" type="pres">
      <dgm:prSet presAssocID="{D508A558-718C-4DC0-9FA3-ECED1F85239E}" presName="rootConnector" presStyleLbl="node1" presStyleIdx="0" presStyleCnt="2"/>
      <dgm:spPr/>
      <dgm:t>
        <a:bodyPr/>
        <a:lstStyle/>
        <a:p>
          <a:endParaRPr lang="ru-RU"/>
        </a:p>
      </dgm:t>
    </dgm:pt>
    <dgm:pt modelId="{1AE887F3-B598-4C12-BACB-A630445A20D6}" type="pres">
      <dgm:prSet presAssocID="{D508A558-718C-4DC0-9FA3-ECED1F85239E}" presName="childShape" presStyleCnt="0"/>
      <dgm:spPr/>
    </dgm:pt>
    <dgm:pt modelId="{46D91545-9AC9-4764-BF01-ACCD506696A2}" type="pres">
      <dgm:prSet presAssocID="{48F8784A-911F-4D41-BEB6-539C686646EE}" presName="Name13" presStyleLbl="parChTrans1D2" presStyleIdx="0" presStyleCnt="4"/>
      <dgm:spPr/>
      <dgm:t>
        <a:bodyPr/>
        <a:lstStyle/>
        <a:p>
          <a:endParaRPr lang="ru-RU"/>
        </a:p>
      </dgm:t>
    </dgm:pt>
    <dgm:pt modelId="{B9D4E7CA-6EE2-4CCD-AB0F-0CD245B4302E}" type="pres">
      <dgm:prSet presAssocID="{436CF699-3F22-48DB-AAA2-3A963446E817}" presName="childText" presStyleLbl="bgAcc1" presStyleIdx="0" presStyleCnt="4" custScaleX="154617" custScaleY="1227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C7D6C9-84AE-4478-9B10-523769A290ED}" type="pres">
      <dgm:prSet presAssocID="{15E237E7-BCBB-4A77-974F-7F7969FACDB7}" presName="Name13" presStyleLbl="parChTrans1D2" presStyleIdx="1" presStyleCnt="4"/>
      <dgm:spPr/>
      <dgm:t>
        <a:bodyPr/>
        <a:lstStyle/>
        <a:p>
          <a:endParaRPr lang="ru-RU"/>
        </a:p>
      </dgm:t>
    </dgm:pt>
    <dgm:pt modelId="{EE858FA5-D98C-44B8-86D1-56E372A9EC72}" type="pres">
      <dgm:prSet presAssocID="{4654B860-1EE6-4343-90F8-91FDDEAD04E1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F6EDFA-55F2-4C1F-9E1F-E083F8A46176}" type="pres">
      <dgm:prSet presAssocID="{8B9C3553-7FE4-4B10-8184-A8880427419A}" presName="root" presStyleCnt="0"/>
      <dgm:spPr/>
    </dgm:pt>
    <dgm:pt modelId="{DABEA183-2084-4343-A72C-4F709BCD308C}" type="pres">
      <dgm:prSet presAssocID="{8B9C3553-7FE4-4B10-8184-A8880427419A}" presName="rootComposite" presStyleCnt="0"/>
      <dgm:spPr/>
    </dgm:pt>
    <dgm:pt modelId="{F0D612A1-2EED-476A-B01B-7273AD812FF2}" type="pres">
      <dgm:prSet presAssocID="{8B9C3553-7FE4-4B10-8184-A8880427419A}" presName="rootText" presStyleLbl="node1" presStyleIdx="1" presStyleCnt="2"/>
      <dgm:spPr/>
      <dgm:t>
        <a:bodyPr/>
        <a:lstStyle/>
        <a:p>
          <a:endParaRPr lang="ru-RU"/>
        </a:p>
      </dgm:t>
    </dgm:pt>
    <dgm:pt modelId="{359F053B-9CFB-4E39-8E16-58487B3EF560}" type="pres">
      <dgm:prSet presAssocID="{8B9C3553-7FE4-4B10-8184-A8880427419A}" presName="rootConnector" presStyleLbl="node1" presStyleIdx="1" presStyleCnt="2"/>
      <dgm:spPr/>
      <dgm:t>
        <a:bodyPr/>
        <a:lstStyle/>
        <a:p>
          <a:endParaRPr lang="ru-RU"/>
        </a:p>
      </dgm:t>
    </dgm:pt>
    <dgm:pt modelId="{18969938-6CC1-4DCE-B60D-21032C81E1D3}" type="pres">
      <dgm:prSet presAssocID="{8B9C3553-7FE4-4B10-8184-A8880427419A}" presName="childShape" presStyleCnt="0"/>
      <dgm:spPr/>
    </dgm:pt>
    <dgm:pt modelId="{80520903-947D-4906-8D4E-7EF41F357264}" type="pres">
      <dgm:prSet presAssocID="{A795A257-FB69-466A-8E3B-948F015C1F51}" presName="Name13" presStyleLbl="parChTrans1D2" presStyleIdx="2" presStyleCnt="4"/>
      <dgm:spPr/>
      <dgm:t>
        <a:bodyPr/>
        <a:lstStyle/>
        <a:p>
          <a:endParaRPr lang="ru-RU"/>
        </a:p>
      </dgm:t>
    </dgm:pt>
    <dgm:pt modelId="{2B9BF8B1-E803-4AE4-B52F-64C2B57EB042}" type="pres">
      <dgm:prSet presAssocID="{48EB5452-3045-4E4E-8EDA-8DC6C15B6E6B}" presName="childText" presStyleLbl="bgAcc1" presStyleIdx="2" presStyleCnt="4" custScaleX="177960" custScaleY="1674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CD9ED9-D2F3-414A-809B-A8C27574004E}" type="pres">
      <dgm:prSet presAssocID="{42784A1C-3EAA-4580-9859-2274F469D8EC}" presName="Name13" presStyleLbl="parChTrans1D2" presStyleIdx="3" presStyleCnt="4"/>
      <dgm:spPr/>
      <dgm:t>
        <a:bodyPr/>
        <a:lstStyle/>
        <a:p>
          <a:endParaRPr lang="ru-RU"/>
        </a:p>
      </dgm:t>
    </dgm:pt>
    <dgm:pt modelId="{CCC9C9DA-1327-46B7-997B-6FAFD3D686ED}" type="pres">
      <dgm:prSet presAssocID="{8507E239-594A-405C-8325-04A1C73F804E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3F1DD07-0FBA-42E8-88F0-C19BDB898728}" srcId="{D508A558-718C-4DC0-9FA3-ECED1F85239E}" destId="{4654B860-1EE6-4343-90F8-91FDDEAD04E1}" srcOrd="1" destOrd="0" parTransId="{15E237E7-BCBB-4A77-974F-7F7969FACDB7}" sibTransId="{FDC69B01-30A4-4756-91FA-7D866049E0D3}"/>
    <dgm:cxn modelId="{CC5D01B5-876E-41CE-8218-1224883E5E48}" type="presOf" srcId="{7E02629E-7531-4AE4-A3F6-F2230DFE03B9}" destId="{4C99A61F-4800-41CA-A864-F976509D594B}" srcOrd="0" destOrd="0" presId="urn:microsoft.com/office/officeart/2005/8/layout/hierarchy3"/>
    <dgm:cxn modelId="{B7A09FC2-AC31-4330-9159-90D944B6476F}" type="presOf" srcId="{8B9C3553-7FE4-4B10-8184-A8880427419A}" destId="{359F053B-9CFB-4E39-8E16-58487B3EF560}" srcOrd="1" destOrd="0" presId="urn:microsoft.com/office/officeart/2005/8/layout/hierarchy3"/>
    <dgm:cxn modelId="{0BFA21D1-EBC8-46ED-A998-D3F6A0B2F8BA}" srcId="{7E02629E-7531-4AE4-A3F6-F2230DFE03B9}" destId="{D508A558-718C-4DC0-9FA3-ECED1F85239E}" srcOrd="0" destOrd="0" parTransId="{7E7EEE90-6AEB-4096-8433-A8D20AE8070B}" sibTransId="{C7A00BA6-B7DE-49F9-9D7E-E2146D0B3FE8}"/>
    <dgm:cxn modelId="{1358DCB9-BE1C-46FD-B283-BC2EA8B5B631}" srcId="{7E02629E-7531-4AE4-A3F6-F2230DFE03B9}" destId="{8B9C3553-7FE4-4B10-8184-A8880427419A}" srcOrd="1" destOrd="0" parTransId="{2A4D3F2B-F9B3-49AC-A2B0-ED067AE8CE1F}" sibTransId="{1C529AE2-E924-4B0B-8DB0-0B50E32DAFFA}"/>
    <dgm:cxn modelId="{A1D61C94-7C0C-449C-8D80-017331FDE02F}" type="presOf" srcId="{436CF699-3F22-48DB-AAA2-3A963446E817}" destId="{B9D4E7CA-6EE2-4CCD-AB0F-0CD245B4302E}" srcOrd="0" destOrd="0" presId="urn:microsoft.com/office/officeart/2005/8/layout/hierarchy3"/>
    <dgm:cxn modelId="{BF97ED19-91BC-4C93-9720-BA682A6F8363}" type="presOf" srcId="{48EB5452-3045-4E4E-8EDA-8DC6C15B6E6B}" destId="{2B9BF8B1-E803-4AE4-B52F-64C2B57EB042}" srcOrd="0" destOrd="0" presId="urn:microsoft.com/office/officeart/2005/8/layout/hierarchy3"/>
    <dgm:cxn modelId="{23C60B28-463E-4B2E-8FA1-6869B0905262}" srcId="{8B9C3553-7FE4-4B10-8184-A8880427419A}" destId="{8507E239-594A-405C-8325-04A1C73F804E}" srcOrd="1" destOrd="0" parTransId="{42784A1C-3EAA-4580-9859-2274F469D8EC}" sibTransId="{F83FFE1E-625B-47E3-B61A-51854F7D37ED}"/>
    <dgm:cxn modelId="{5654D6C1-4245-4029-8BEB-F3361500072A}" type="presOf" srcId="{4654B860-1EE6-4343-90F8-91FDDEAD04E1}" destId="{EE858FA5-D98C-44B8-86D1-56E372A9EC72}" srcOrd="0" destOrd="0" presId="urn:microsoft.com/office/officeart/2005/8/layout/hierarchy3"/>
    <dgm:cxn modelId="{535DF0E8-6AB4-43A2-BC6C-0C7C7677F866}" type="presOf" srcId="{D508A558-718C-4DC0-9FA3-ECED1F85239E}" destId="{E8D42A65-0CFB-4BA9-8201-CFCD047273AB}" srcOrd="1" destOrd="0" presId="urn:microsoft.com/office/officeart/2005/8/layout/hierarchy3"/>
    <dgm:cxn modelId="{6E3BBF29-1E56-4545-B9F4-3DA2F557A8AB}" type="presOf" srcId="{42784A1C-3EAA-4580-9859-2274F469D8EC}" destId="{C7CD9ED9-D2F3-414A-809B-A8C27574004E}" srcOrd="0" destOrd="0" presId="urn:microsoft.com/office/officeart/2005/8/layout/hierarchy3"/>
    <dgm:cxn modelId="{F31AA713-130E-4CDD-A082-A4BD6A7F20D1}" type="presOf" srcId="{D508A558-718C-4DC0-9FA3-ECED1F85239E}" destId="{9038ED54-AE2B-4D0E-8843-3640D4945502}" srcOrd="0" destOrd="0" presId="urn:microsoft.com/office/officeart/2005/8/layout/hierarchy3"/>
    <dgm:cxn modelId="{8FCCD411-5760-4FE0-BF37-77C814142069}" srcId="{D508A558-718C-4DC0-9FA3-ECED1F85239E}" destId="{436CF699-3F22-48DB-AAA2-3A963446E817}" srcOrd="0" destOrd="0" parTransId="{48F8784A-911F-4D41-BEB6-539C686646EE}" sibTransId="{3B9E8222-68CD-4163-8084-D0C84AFCDC9A}"/>
    <dgm:cxn modelId="{16469311-3B78-489B-9E5A-36754FAC63B5}" srcId="{8B9C3553-7FE4-4B10-8184-A8880427419A}" destId="{48EB5452-3045-4E4E-8EDA-8DC6C15B6E6B}" srcOrd="0" destOrd="0" parTransId="{A795A257-FB69-466A-8E3B-948F015C1F51}" sibTransId="{C4EF8812-B3E0-40AC-B0C4-40C097FEFA85}"/>
    <dgm:cxn modelId="{DFF5EB48-9983-4D91-AC80-9922B316F0DA}" type="presOf" srcId="{8B9C3553-7FE4-4B10-8184-A8880427419A}" destId="{F0D612A1-2EED-476A-B01B-7273AD812FF2}" srcOrd="0" destOrd="0" presId="urn:microsoft.com/office/officeart/2005/8/layout/hierarchy3"/>
    <dgm:cxn modelId="{94A84658-44EE-4304-9C82-A3B6D36E7BBD}" type="presOf" srcId="{A795A257-FB69-466A-8E3B-948F015C1F51}" destId="{80520903-947D-4906-8D4E-7EF41F357264}" srcOrd="0" destOrd="0" presId="urn:microsoft.com/office/officeart/2005/8/layout/hierarchy3"/>
    <dgm:cxn modelId="{2CF7AC0B-7C84-4945-B44A-E7E960A04082}" type="presOf" srcId="{8507E239-594A-405C-8325-04A1C73F804E}" destId="{CCC9C9DA-1327-46B7-997B-6FAFD3D686ED}" srcOrd="0" destOrd="0" presId="urn:microsoft.com/office/officeart/2005/8/layout/hierarchy3"/>
    <dgm:cxn modelId="{A30F6DA6-8329-47D7-82CC-11ACA3D512D5}" type="presOf" srcId="{48F8784A-911F-4D41-BEB6-539C686646EE}" destId="{46D91545-9AC9-4764-BF01-ACCD506696A2}" srcOrd="0" destOrd="0" presId="urn:microsoft.com/office/officeart/2005/8/layout/hierarchy3"/>
    <dgm:cxn modelId="{A8550EBB-F1E6-4E2F-8794-A2561CB593C4}" type="presOf" srcId="{15E237E7-BCBB-4A77-974F-7F7969FACDB7}" destId="{5DC7D6C9-84AE-4478-9B10-523769A290ED}" srcOrd="0" destOrd="0" presId="urn:microsoft.com/office/officeart/2005/8/layout/hierarchy3"/>
    <dgm:cxn modelId="{E7E23AC7-4332-4F46-9F09-47E5BA5A81B1}" type="presParOf" srcId="{4C99A61F-4800-41CA-A864-F976509D594B}" destId="{EEFEF36E-28D0-4DB1-8048-AD6A93A83ED0}" srcOrd="0" destOrd="0" presId="urn:microsoft.com/office/officeart/2005/8/layout/hierarchy3"/>
    <dgm:cxn modelId="{7CF94083-11A9-45A1-93B0-31B1D11E2329}" type="presParOf" srcId="{EEFEF36E-28D0-4DB1-8048-AD6A93A83ED0}" destId="{AFC56FC8-90D4-4A0E-B5ED-2762EF54885F}" srcOrd="0" destOrd="0" presId="urn:microsoft.com/office/officeart/2005/8/layout/hierarchy3"/>
    <dgm:cxn modelId="{532BDBAF-2317-4A4B-8BED-C96B9FC7B83A}" type="presParOf" srcId="{AFC56FC8-90D4-4A0E-B5ED-2762EF54885F}" destId="{9038ED54-AE2B-4D0E-8843-3640D4945502}" srcOrd="0" destOrd="0" presId="urn:microsoft.com/office/officeart/2005/8/layout/hierarchy3"/>
    <dgm:cxn modelId="{6543A46D-FE37-49FE-ADA2-A850E4D6B7F0}" type="presParOf" srcId="{AFC56FC8-90D4-4A0E-B5ED-2762EF54885F}" destId="{E8D42A65-0CFB-4BA9-8201-CFCD047273AB}" srcOrd="1" destOrd="0" presId="urn:microsoft.com/office/officeart/2005/8/layout/hierarchy3"/>
    <dgm:cxn modelId="{EEDD4433-F9B8-44A9-84A0-F71A1FE2745C}" type="presParOf" srcId="{EEFEF36E-28D0-4DB1-8048-AD6A93A83ED0}" destId="{1AE887F3-B598-4C12-BACB-A630445A20D6}" srcOrd="1" destOrd="0" presId="urn:microsoft.com/office/officeart/2005/8/layout/hierarchy3"/>
    <dgm:cxn modelId="{F6EBDE4C-1E6A-4A9C-8FDF-B5DEE53BFD55}" type="presParOf" srcId="{1AE887F3-B598-4C12-BACB-A630445A20D6}" destId="{46D91545-9AC9-4764-BF01-ACCD506696A2}" srcOrd="0" destOrd="0" presId="urn:microsoft.com/office/officeart/2005/8/layout/hierarchy3"/>
    <dgm:cxn modelId="{8DCCCC93-48A8-4792-9393-756B69DB4528}" type="presParOf" srcId="{1AE887F3-B598-4C12-BACB-A630445A20D6}" destId="{B9D4E7CA-6EE2-4CCD-AB0F-0CD245B4302E}" srcOrd="1" destOrd="0" presId="urn:microsoft.com/office/officeart/2005/8/layout/hierarchy3"/>
    <dgm:cxn modelId="{FDD7D04B-2066-48CD-AA41-024D4849A77F}" type="presParOf" srcId="{1AE887F3-B598-4C12-BACB-A630445A20D6}" destId="{5DC7D6C9-84AE-4478-9B10-523769A290ED}" srcOrd="2" destOrd="0" presId="urn:microsoft.com/office/officeart/2005/8/layout/hierarchy3"/>
    <dgm:cxn modelId="{CDF00148-D9BE-4B3D-AF11-CA0A388EABAE}" type="presParOf" srcId="{1AE887F3-B598-4C12-BACB-A630445A20D6}" destId="{EE858FA5-D98C-44B8-86D1-56E372A9EC72}" srcOrd="3" destOrd="0" presId="urn:microsoft.com/office/officeart/2005/8/layout/hierarchy3"/>
    <dgm:cxn modelId="{C4FDED81-2843-4D47-9C74-3DC753A9064A}" type="presParOf" srcId="{4C99A61F-4800-41CA-A864-F976509D594B}" destId="{9FF6EDFA-55F2-4C1F-9E1F-E083F8A46176}" srcOrd="1" destOrd="0" presId="urn:microsoft.com/office/officeart/2005/8/layout/hierarchy3"/>
    <dgm:cxn modelId="{3408F6B9-6ED1-47D0-8D7B-5C12AEAD6A72}" type="presParOf" srcId="{9FF6EDFA-55F2-4C1F-9E1F-E083F8A46176}" destId="{DABEA183-2084-4343-A72C-4F709BCD308C}" srcOrd="0" destOrd="0" presId="urn:microsoft.com/office/officeart/2005/8/layout/hierarchy3"/>
    <dgm:cxn modelId="{999BF82A-A7A8-42DB-BA5E-E34E71AECA55}" type="presParOf" srcId="{DABEA183-2084-4343-A72C-4F709BCD308C}" destId="{F0D612A1-2EED-476A-B01B-7273AD812FF2}" srcOrd="0" destOrd="0" presId="urn:microsoft.com/office/officeart/2005/8/layout/hierarchy3"/>
    <dgm:cxn modelId="{7EEC9DBF-488E-4DC5-AFBA-02EF0DFE69B2}" type="presParOf" srcId="{DABEA183-2084-4343-A72C-4F709BCD308C}" destId="{359F053B-9CFB-4E39-8E16-58487B3EF560}" srcOrd="1" destOrd="0" presId="urn:microsoft.com/office/officeart/2005/8/layout/hierarchy3"/>
    <dgm:cxn modelId="{339ECA01-B468-4A15-81ED-4E7F06219D9F}" type="presParOf" srcId="{9FF6EDFA-55F2-4C1F-9E1F-E083F8A46176}" destId="{18969938-6CC1-4DCE-B60D-21032C81E1D3}" srcOrd="1" destOrd="0" presId="urn:microsoft.com/office/officeart/2005/8/layout/hierarchy3"/>
    <dgm:cxn modelId="{14AE022E-8B0B-4293-A482-234EE0A48D02}" type="presParOf" srcId="{18969938-6CC1-4DCE-B60D-21032C81E1D3}" destId="{80520903-947D-4906-8D4E-7EF41F357264}" srcOrd="0" destOrd="0" presId="urn:microsoft.com/office/officeart/2005/8/layout/hierarchy3"/>
    <dgm:cxn modelId="{68A81240-4596-43B0-BD49-95D584164B09}" type="presParOf" srcId="{18969938-6CC1-4DCE-B60D-21032C81E1D3}" destId="{2B9BF8B1-E803-4AE4-B52F-64C2B57EB042}" srcOrd="1" destOrd="0" presId="urn:microsoft.com/office/officeart/2005/8/layout/hierarchy3"/>
    <dgm:cxn modelId="{437D042E-A677-4B74-B4F0-DBE76F134E1C}" type="presParOf" srcId="{18969938-6CC1-4DCE-B60D-21032C81E1D3}" destId="{C7CD9ED9-D2F3-414A-809B-A8C27574004E}" srcOrd="2" destOrd="0" presId="urn:microsoft.com/office/officeart/2005/8/layout/hierarchy3"/>
    <dgm:cxn modelId="{39430CAB-9A96-49D7-A4C0-32F222444E3B}" type="presParOf" srcId="{18969938-6CC1-4DCE-B60D-21032C81E1D3}" destId="{CCC9C9DA-1327-46B7-997B-6FAFD3D686ED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5BC3065-3D3E-421D-90DE-1519EA44E63F}">
      <dsp:nvSpPr>
        <dsp:cNvPr id="0" name=""/>
        <dsp:cNvSpPr/>
      </dsp:nvSpPr>
      <dsp:spPr>
        <a:xfrm>
          <a:off x="2211050" y="-48716"/>
          <a:ext cx="2801208" cy="76851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l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Руководитель ОУ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Администрация</a:t>
          </a:r>
          <a:endParaRPr lang="ru-RU" sz="1600" b="1" kern="1200" dirty="0"/>
        </a:p>
      </dsp:txBody>
      <dsp:txXfrm>
        <a:off x="2211050" y="-48716"/>
        <a:ext cx="2801208" cy="768517"/>
      </dsp:txXfrm>
    </dsp:sp>
    <dsp:sp modelId="{08ED598C-0207-4255-9198-02AECE7C21D5}">
      <dsp:nvSpPr>
        <dsp:cNvPr id="0" name=""/>
        <dsp:cNvSpPr/>
      </dsp:nvSpPr>
      <dsp:spPr>
        <a:xfrm>
          <a:off x="2169847" y="666675"/>
          <a:ext cx="3926324" cy="3926324"/>
        </a:xfrm>
        <a:custGeom>
          <a:avLst/>
          <a:gdLst/>
          <a:ahLst/>
          <a:cxnLst/>
          <a:rect l="0" t="0" r="0" b="0"/>
          <a:pathLst>
            <a:path>
              <a:moveTo>
                <a:pt x="2422190" y="54419"/>
              </a:moveTo>
              <a:arcTo wR="1963162" hR="1963162" stAng="17011328" swAng="958613"/>
            </a:path>
          </a:pathLst>
        </a:custGeom>
        <a:noFill/>
        <a:ln w="38100" cap="flat" cmpd="sng" algn="ctr">
          <a:solidFill>
            <a:schemeClr val="accent6"/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-40000"/>
      </dsp:spPr>
      <dsp:style>
        <a:lnRef idx="3">
          <a:schemeClr val="accent6"/>
        </a:lnRef>
        <a:fillRef idx="0">
          <a:schemeClr val="accent6"/>
        </a:fillRef>
        <a:effectRef idx="2">
          <a:schemeClr val="accent6"/>
        </a:effectRef>
        <a:fontRef idx="minor">
          <a:schemeClr val="tx1"/>
        </a:fontRef>
      </dsp:style>
    </dsp:sp>
    <dsp:sp modelId="{4DDC750D-F59D-4ABC-B077-7A9891789DF6}">
      <dsp:nvSpPr>
        <dsp:cNvPr id="0" name=""/>
        <dsp:cNvSpPr/>
      </dsp:nvSpPr>
      <dsp:spPr>
        <a:xfrm>
          <a:off x="4572025" y="923919"/>
          <a:ext cx="2499408" cy="56533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l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Классный руководитель</a:t>
          </a:r>
          <a:endParaRPr lang="ru-RU" sz="1600" b="1" kern="1200" dirty="0"/>
        </a:p>
      </dsp:txBody>
      <dsp:txXfrm>
        <a:off x="4572025" y="923919"/>
        <a:ext cx="2499408" cy="565331"/>
      </dsp:txXfrm>
    </dsp:sp>
    <dsp:sp modelId="{274A8CAC-15AC-4482-B63B-49075AB7A7EC}">
      <dsp:nvSpPr>
        <dsp:cNvPr id="0" name=""/>
        <dsp:cNvSpPr/>
      </dsp:nvSpPr>
      <dsp:spPr>
        <a:xfrm>
          <a:off x="2041067" y="-164703"/>
          <a:ext cx="3926324" cy="3926324"/>
        </a:xfrm>
        <a:custGeom>
          <a:avLst/>
          <a:gdLst/>
          <a:ahLst/>
          <a:cxnLst/>
          <a:rect l="0" t="0" r="0" b="0"/>
          <a:pathLst>
            <a:path>
              <a:moveTo>
                <a:pt x="3902279" y="1656847"/>
              </a:moveTo>
              <a:arcTo wR="1963162" hR="1963162" stAng="21061403" swAng="503199"/>
            </a:path>
          </a:pathLst>
        </a:custGeom>
        <a:noFill/>
        <a:ln w="38100" cap="flat" cmpd="sng" algn="ctr">
          <a:solidFill>
            <a:schemeClr val="accent6"/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-40000"/>
      </dsp:spPr>
      <dsp:style>
        <a:lnRef idx="3">
          <a:schemeClr val="accent6"/>
        </a:lnRef>
        <a:fillRef idx="0">
          <a:schemeClr val="accent6"/>
        </a:fillRef>
        <a:effectRef idx="2">
          <a:schemeClr val="accent6"/>
        </a:effectRef>
        <a:fontRef idx="minor">
          <a:schemeClr val="tx1"/>
        </a:fontRef>
      </dsp:style>
    </dsp:sp>
    <dsp:sp modelId="{82BC1882-A74A-4D19-978D-7D26DA74E662}">
      <dsp:nvSpPr>
        <dsp:cNvPr id="0" name=""/>
        <dsp:cNvSpPr/>
      </dsp:nvSpPr>
      <dsp:spPr>
        <a:xfrm>
          <a:off x="4643468" y="1781174"/>
          <a:ext cx="2739125" cy="56533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l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Педагоги доп.образования</a:t>
          </a:r>
          <a:endParaRPr lang="ru-RU" sz="1600" b="1" kern="1200" dirty="0"/>
        </a:p>
      </dsp:txBody>
      <dsp:txXfrm>
        <a:off x="4643468" y="1781174"/>
        <a:ext cx="2739125" cy="565331"/>
      </dsp:txXfrm>
    </dsp:sp>
    <dsp:sp modelId="{CA2A6C6F-5FA5-4134-A97E-0150F173CA72}">
      <dsp:nvSpPr>
        <dsp:cNvPr id="0" name=""/>
        <dsp:cNvSpPr/>
      </dsp:nvSpPr>
      <dsp:spPr>
        <a:xfrm>
          <a:off x="2174434" y="-159340"/>
          <a:ext cx="3926324" cy="3926324"/>
        </a:xfrm>
        <a:custGeom>
          <a:avLst/>
          <a:gdLst/>
          <a:ahLst/>
          <a:cxnLst/>
          <a:rect l="0" t="0" r="0" b="0"/>
          <a:pathLst>
            <a:path>
              <a:moveTo>
                <a:pt x="3847019" y="2515509"/>
              </a:moveTo>
              <a:arcTo wR="1963162" hR="1963162" stAng="980469" swAng="1746652"/>
            </a:path>
          </a:pathLst>
        </a:custGeom>
        <a:noFill/>
        <a:ln w="38100" cap="flat" cmpd="sng" algn="ctr">
          <a:solidFill>
            <a:schemeClr val="accent6"/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-40000"/>
      </dsp:spPr>
      <dsp:style>
        <a:lnRef idx="3">
          <a:schemeClr val="accent6"/>
        </a:lnRef>
        <a:fillRef idx="0">
          <a:schemeClr val="accent6"/>
        </a:fillRef>
        <a:effectRef idx="2">
          <a:schemeClr val="accent6"/>
        </a:effectRef>
        <a:fontRef idx="minor">
          <a:schemeClr val="tx1"/>
        </a:fontRef>
      </dsp:style>
    </dsp:sp>
    <dsp:sp modelId="{94214BB3-2979-4D6C-8C14-9A0D8D34334E}">
      <dsp:nvSpPr>
        <dsp:cNvPr id="0" name=""/>
        <dsp:cNvSpPr/>
      </dsp:nvSpPr>
      <dsp:spPr>
        <a:xfrm>
          <a:off x="4429154" y="3209934"/>
          <a:ext cx="1818540" cy="56533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l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Родители</a:t>
          </a:r>
          <a:endParaRPr lang="ru-RU" sz="1600" b="1" kern="1200" dirty="0"/>
        </a:p>
      </dsp:txBody>
      <dsp:txXfrm>
        <a:off x="4429154" y="3209934"/>
        <a:ext cx="1818540" cy="565331"/>
      </dsp:txXfrm>
    </dsp:sp>
    <dsp:sp modelId="{908AF2DC-A621-46D1-B536-70F1699768AA}">
      <dsp:nvSpPr>
        <dsp:cNvPr id="0" name=""/>
        <dsp:cNvSpPr/>
      </dsp:nvSpPr>
      <dsp:spPr>
        <a:xfrm>
          <a:off x="2759710" y="-115395"/>
          <a:ext cx="3926324" cy="3926324"/>
        </a:xfrm>
        <a:custGeom>
          <a:avLst/>
          <a:gdLst/>
          <a:ahLst/>
          <a:cxnLst/>
          <a:rect l="0" t="0" r="0" b="0"/>
          <a:pathLst>
            <a:path>
              <a:moveTo>
                <a:pt x="2330632" y="3891625"/>
              </a:moveTo>
              <a:arcTo wR="1963162" hR="1963162" stAng="4752694" swAng="880061"/>
            </a:path>
          </a:pathLst>
        </a:custGeom>
        <a:noFill/>
        <a:ln w="38100" cap="flat" cmpd="sng" algn="ctr">
          <a:solidFill>
            <a:schemeClr val="accent6"/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-40000"/>
      </dsp:spPr>
      <dsp:style>
        <a:lnRef idx="3">
          <a:schemeClr val="accent6"/>
        </a:lnRef>
        <a:fillRef idx="0">
          <a:schemeClr val="accent6"/>
        </a:fillRef>
        <a:effectRef idx="2">
          <a:schemeClr val="accent6"/>
        </a:effectRef>
        <a:fontRef idx="minor">
          <a:schemeClr val="tx1"/>
        </a:fontRef>
      </dsp:style>
    </dsp:sp>
    <dsp:sp modelId="{36ED137F-28E8-4C2B-9A5C-E49F5F8D75C1}">
      <dsp:nvSpPr>
        <dsp:cNvPr id="0" name=""/>
        <dsp:cNvSpPr/>
      </dsp:nvSpPr>
      <dsp:spPr>
        <a:xfrm>
          <a:off x="2861451" y="3781444"/>
          <a:ext cx="1723503" cy="56533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l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Соц.  педагог</a:t>
          </a:r>
          <a:endParaRPr lang="ru-RU" sz="1600" b="1" kern="1200" dirty="0"/>
        </a:p>
      </dsp:txBody>
      <dsp:txXfrm>
        <a:off x="2861451" y="3781444"/>
        <a:ext cx="1723503" cy="565331"/>
      </dsp:txXfrm>
    </dsp:sp>
    <dsp:sp modelId="{FCB9E4BD-4272-4AC8-A5B1-2BE3A5343724}">
      <dsp:nvSpPr>
        <dsp:cNvPr id="0" name=""/>
        <dsp:cNvSpPr/>
      </dsp:nvSpPr>
      <dsp:spPr>
        <a:xfrm>
          <a:off x="1067473" y="-46815"/>
          <a:ext cx="3926324" cy="3926324"/>
        </a:xfrm>
        <a:custGeom>
          <a:avLst/>
          <a:gdLst/>
          <a:ahLst/>
          <a:cxnLst/>
          <a:rect l="0" t="0" r="0" b="0"/>
          <a:pathLst>
            <a:path>
              <a:moveTo>
                <a:pt x="1787613" y="3918459"/>
              </a:moveTo>
              <a:arcTo wR="1963162" hR="1963162" stAng="5707819" swAng="1101394"/>
            </a:path>
          </a:pathLst>
        </a:custGeom>
        <a:noFill/>
        <a:ln w="38100" cap="flat" cmpd="sng" algn="ctr">
          <a:solidFill>
            <a:schemeClr val="accent6"/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-40000"/>
      </dsp:spPr>
      <dsp:style>
        <a:lnRef idx="3">
          <a:schemeClr val="accent6"/>
        </a:lnRef>
        <a:fillRef idx="0">
          <a:schemeClr val="accent6"/>
        </a:fillRef>
        <a:effectRef idx="2">
          <a:schemeClr val="accent6"/>
        </a:effectRef>
        <a:fontRef idx="minor">
          <a:schemeClr val="tx1"/>
        </a:fontRef>
      </dsp:style>
    </dsp:sp>
    <dsp:sp modelId="{46C18CAD-BFD0-44D6-998F-7B5048F5E73E}">
      <dsp:nvSpPr>
        <dsp:cNvPr id="0" name=""/>
        <dsp:cNvSpPr/>
      </dsp:nvSpPr>
      <dsp:spPr>
        <a:xfrm>
          <a:off x="785818" y="3148976"/>
          <a:ext cx="2444971" cy="56533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l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Педагог-психолог</a:t>
          </a:r>
          <a:endParaRPr lang="ru-RU" sz="1600" b="1" kern="1200" dirty="0"/>
        </a:p>
      </dsp:txBody>
      <dsp:txXfrm>
        <a:off x="785818" y="3148976"/>
        <a:ext cx="2444971" cy="565331"/>
      </dsp:txXfrm>
    </dsp:sp>
    <dsp:sp modelId="{119C8083-73A1-4F64-8CC3-E1BB23BCF659}">
      <dsp:nvSpPr>
        <dsp:cNvPr id="0" name=""/>
        <dsp:cNvSpPr/>
      </dsp:nvSpPr>
      <dsp:spPr>
        <a:xfrm>
          <a:off x="1688784" y="413944"/>
          <a:ext cx="3926324" cy="3926324"/>
        </a:xfrm>
        <a:custGeom>
          <a:avLst/>
          <a:gdLst/>
          <a:ahLst/>
          <a:cxnLst/>
          <a:rect l="0" t="0" r="0" b="0"/>
          <a:pathLst>
            <a:path>
              <a:moveTo>
                <a:pt x="155694" y="2729364"/>
              </a:moveTo>
              <a:arcTo wR="1963162" hR="1963162" stAng="9421647" swAng="1061435"/>
            </a:path>
          </a:pathLst>
        </a:custGeom>
        <a:noFill/>
        <a:ln w="38100" cap="flat" cmpd="sng" algn="ctr">
          <a:solidFill>
            <a:schemeClr val="accent6"/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-40000"/>
      </dsp:spPr>
      <dsp:style>
        <a:lnRef idx="3">
          <a:schemeClr val="accent6"/>
        </a:lnRef>
        <a:fillRef idx="0">
          <a:schemeClr val="accent6"/>
        </a:fillRef>
        <a:effectRef idx="2">
          <a:schemeClr val="accent6"/>
        </a:effectRef>
        <a:fontRef idx="minor">
          <a:schemeClr val="tx1"/>
        </a:fontRef>
      </dsp:style>
    </dsp:sp>
    <dsp:sp modelId="{F448A195-6EC6-4C1D-9818-D71FC59824BD}">
      <dsp:nvSpPr>
        <dsp:cNvPr id="0" name=""/>
        <dsp:cNvSpPr/>
      </dsp:nvSpPr>
      <dsp:spPr>
        <a:xfrm>
          <a:off x="812398" y="1986364"/>
          <a:ext cx="1736376" cy="56533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l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учитель</a:t>
          </a:r>
          <a:endParaRPr lang="ru-RU" sz="1600" b="1" kern="1200" dirty="0"/>
        </a:p>
      </dsp:txBody>
      <dsp:txXfrm>
        <a:off x="812398" y="1986364"/>
        <a:ext cx="1736376" cy="565331"/>
      </dsp:txXfrm>
    </dsp:sp>
    <dsp:sp modelId="{EA0F9A4D-43AC-47EC-A57B-0776D4F2CD18}">
      <dsp:nvSpPr>
        <dsp:cNvPr id="0" name=""/>
        <dsp:cNvSpPr/>
      </dsp:nvSpPr>
      <dsp:spPr>
        <a:xfrm>
          <a:off x="1690356" y="263411"/>
          <a:ext cx="3926324" cy="3926324"/>
        </a:xfrm>
        <a:custGeom>
          <a:avLst/>
          <a:gdLst/>
          <a:ahLst/>
          <a:cxnLst/>
          <a:rect l="0" t="0" r="0" b="0"/>
          <a:pathLst>
            <a:path>
              <a:moveTo>
                <a:pt x="15468" y="1717204"/>
              </a:moveTo>
              <a:arcTo wR="1963162" hR="1963162" stAng="11231837" swAng="997898"/>
            </a:path>
          </a:pathLst>
        </a:custGeom>
        <a:noFill/>
        <a:ln w="38100" cap="flat" cmpd="sng" algn="ctr">
          <a:solidFill>
            <a:schemeClr val="accent6"/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-40000"/>
      </dsp:spPr>
      <dsp:style>
        <a:lnRef idx="3">
          <a:schemeClr val="accent6"/>
        </a:lnRef>
        <a:fillRef idx="0">
          <a:schemeClr val="accent6"/>
        </a:fillRef>
        <a:effectRef idx="2">
          <a:schemeClr val="accent6"/>
        </a:effectRef>
        <a:fontRef idx="minor">
          <a:schemeClr val="tx1"/>
        </a:fontRef>
      </dsp:style>
    </dsp:sp>
    <dsp:sp modelId="{A1C12B0E-D838-453C-B0BB-1C209BBAA1A9}">
      <dsp:nvSpPr>
        <dsp:cNvPr id="0" name=""/>
        <dsp:cNvSpPr/>
      </dsp:nvSpPr>
      <dsp:spPr>
        <a:xfrm>
          <a:off x="999527" y="862814"/>
          <a:ext cx="2053457" cy="56533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l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Мед. работник</a:t>
          </a:r>
          <a:endParaRPr lang="ru-RU" sz="1600" b="1" kern="1200" dirty="0"/>
        </a:p>
      </dsp:txBody>
      <dsp:txXfrm>
        <a:off x="999527" y="862814"/>
        <a:ext cx="2053457" cy="565331"/>
      </dsp:txXfrm>
    </dsp:sp>
    <dsp:sp modelId="{0AF01DAB-FFAB-40A3-89C0-D94714CB724D}">
      <dsp:nvSpPr>
        <dsp:cNvPr id="0" name=""/>
        <dsp:cNvSpPr/>
      </dsp:nvSpPr>
      <dsp:spPr>
        <a:xfrm>
          <a:off x="1646623" y="570769"/>
          <a:ext cx="3926324" cy="3926324"/>
        </a:xfrm>
        <a:custGeom>
          <a:avLst/>
          <a:gdLst/>
          <a:ahLst/>
          <a:cxnLst/>
          <a:rect l="0" t="0" r="0" b="0"/>
          <a:pathLst>
            <a:path>
              <a:moveTo>
                <a:pt x="935609" y="290397"/>
              </a:moveTo>
              <a:arcTo wR="1963162" hR="1963162" stAng="14306295" swAng="540056"/>
            </a:path>
          </a:pathLst>
        </a:custGeom>
        <a:noFill/>
        <a:ln w="38100" cap="flat" cmpd="sng" algn="ctr">
          <a:solidFill>
            <a:schemeClr val="accent6"/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-40000"/>
      </dsp:spPr>
      <dsp:style>
        <a:lnRef idx="3">
          <a:schemeClr val="accent6"/>
        </a:lnRef>
        <a:fillRef idx="0">
          <a:schemeClr val="accent6"/>
        </a:fillRef>
        <a:effectRef idx="2">
          <a:schemeClr val="accent6"/>
        </a:effectRef>
        <a:fontRef idx="minor">
          <a:schemeClr val="tx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1AF2504-166E-43D4-AAB2-FDAB2422EC1E}">
      <dsp:nvSpPr>
        <dsp:cNvPr id="0" name=""/>
        <dsp:cNvSpPr/>
      </dsp:nvSpPr>
      <dsp:spPr>
        <a:xfrm rot="5400000">
          <a:off x="4209724" y="-1584361"/>
          <a:ext cx="1490431" cy="4663472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ранняя диагностика и коррекция нарушений в развитии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обеспечение готовности к школе</a:t>
          </a:r>
          <a:endParaRPr lang="ru-RU" sz="1400" kern="1200" dirty="0"/>
        </a:p>
      </dsp:txBody>
      <dsp:txXfrm rot="5400000">
        <a:off x="4209724" y="-1584361"/>
        <a:ext cx="1490431" cy="4663472"/>
      </dsp:txXfrm>
    </dsp:sp>
    <dsp:sp modelId="{5BF0C047-2F7E-4CBF-BCCE-1D15B2BBB64B}">
      <dsp:nvSpPr>
        <dsp:cNvPr id="0" name=""/>
        <dsp:cNvSpPr/>
      </dsp:nvSpPr>
      <dsp:spPr>
        <a:xfrm>
          <a:off x="0" y="231135"/>
          <a:ext cx="2623203" cy="1032477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900" i="1" kern="1200" dirty="0" smtClean="0"/>
            <a:t>Дошкольное образование </a:t>
          </a:r>
          <a:endParaRPr lang="ru-RU" sz="1900" kern="1200" dirty="0" smtClean="0"/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>
        <a:off x="0" y="231135"/>
        <a:ext cx="2623203" cy="1032477"/>
      </dsp:txXfrm>
    </dsp:sp>
    <dsp:sp modelId="{614CD975-728A-46D6-9336-75B719CC8204}">
      <dsp:nvSpPr>
        <dsp:cNvPr id="0" name=""/>
        <dsp:cNvSpPr/>
      </dsp:nvSpPr>
      <dsp:spPr>
        <a:xfrm rot="5400000">
          <a:off x="4035787" y="92149"/>
          <a:ext cx="1829176" cy="4663472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1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обеспечение адаптации к школе,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 готовность к обучению в школе, 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развитие познавательной и учебной мотивации, 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развитие самостоятельности и самоорганизации</a:t>
          </a:r>
          <a:endParaRPr lang="ru-RU" sz="1400" kern="1200" dirty="0"/>
        </a:p>
      </dsp:txBody>
      <dsp:txXfrm rot="5400000">
        <a:off x="4035787" y="92149"/>
        <a:ext cx="1829176" cy="4663472"/>
      </dsp:txXfrm>
    </dsp:sp>
    <dsp:sp modelId="{1DE26D2E-E2CB-4CB5-BB3B-983D1F4D8A4E}">
      <dsp:nvSpPr>
        <dsp:cNvPr id="0" name=""/>
        <dsp:cNvSpPr/>
      </dsp:nvSpPr>
      <dsp:spPr>
        <a:xfrm>
          <a:off x="0" y="2007994"/>
          <a:ext cx="2623203" cy="984671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i="1" kern="1200" dirty="0" smtClean="0"/>
            <a:t>Начальная школа </a:t>
          </a:r>
          <a:endParaRPr lang="ru-RU" sz="1900" kern="1200" dirty="0"/>
        </a:p>
      </dsp:txBody>
      <dsp:txXfrm>
        <a:off x="0" y="2007994"/>
        <a:ext cx="2623203" cy="984671"/>
      </dsp:txXfrm>
    </dsp:sp>
    <dsp:sp modelId="{708AA08A-7DBD-4BEB-A08E-3A6400B53CCA}">
      <dsp:nvSpPr>
        <dsp:cNvPr id="0" name=""/>
        <dsp:cNvSpPr/>
      </dsp:nvSpPr>
      <dsp:spPr>
        <a:xfrm rot="5400000">
          <a:off x="4205159" y="1828412"/>
          <a:ext cx="1490431" cy="4663472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адаптации к новым условиям обучения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помощь в решении личностных проблем и проблем социализации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формирование жизненных навыков, 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профилактика </a:t>
          </a:r>
          <a:r>
            <a:rPr lang="ru-RU" sz="1400" kern="1200" dirty="0" err="1" smtClean="0"/>
            <a:t>девиантного</a:t>
          </a:r>
          <a:r>
            <a:rPr lang="ru-RU" sz="1400" kern="1200" dirty="0" smtClean="0"/>
            <a:t> поведения, </a:t>
          </a:r>
          <a:r>
            <a:rPr lang="ru-RU" sz="1400" kern="1200" dirty="0" err="1" smtClean="0"/>
            <a:t>наркозависимости</a:t>
          </a:r>
          <a:endParaRPr lang="ru-RU" sz="1400" kern="1200" dirty="0"/>
        </a:p>
      </dsp:txBody>
      <dsp:txXfrm rot="5400000">
        <a:off x="4205159" y="1828412"/>
        <a:ext cx="1490431" cy="4663472"/>
      </dsp:txXfrm>
    </dsp:sp>
    <dsp:sp modelId="{A8BC49E7-888E-41E2-A4C6-4F71097D2EFF}">
      <dsp:nvSpPr>
        <dsp:cNvPr id="0" name=""/>
        <dsp:cNvSpPr/>
      </dsp:nvSpPr>
      <dsp:spPr>
        <a:xfrm>
          <a:off x="0" y="3741331"/>
          <a:ext cx="2623203" cy="1023907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Основная </a:t>
          </a:r>
          <a:r>
            <a:rPr lang="ru-RU" sz="1900" i="1" kern="1200" dirty="0" smtClean="0"/>
            <a:t>школа </a:t>
          </a:r>
          <a:endParaRPr lang="ru-RU" sz="1900" kern="1200" dirty="0"/>
        </a:p>
      </dsp:txBody>
      <dsp:txXfrm>
        <a:off x="0" y="3741331"/>
        <a:ext cx="2623203" cy="102390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9AD7C3A-65D3-4324-B62A-41BDB6344562}">
      <dsp:nvSpPr>
        <dsp:cNvPr id="0" name=""/>
        <dsp:cNvSpPr/>
      </dsp:nvSpPr>
      <dsp:spPr>
        <a:xfrm rot="5400000">
          <a:off x="2411139" y="86613"/>
          <a:ext cx="4599385" cy="4430540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помощь в профильной ориентации и профессиональном самоопределении, 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поддержка в решении экзистенциальных проблем (самопознание, поиск смысла жизни, достижение личной идентичности),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 развитие временной перспективы,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 способности к </a:t>
          </a:r>
          <a:r>
            <a:rPr lang="ru-RU" sz="1400" kern="1200" dirty="0" err="1" smtClean="0"/>
            <a:t>целеполаганию</a:t>
          </a:r>
          <a:r>
            <a:rPr lang="ru-RU" sz="1400" kern="1200" dirty="0" smtClean="0"/>
            <a:t>, 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развитие психосоциальной компетентности,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 профилактика </a:t>
          </a:r>
          <a:r>
            <a:rPr lang="ru-RU" sz="1400" kern="1200" dirty="0" err="1" smtClean="0"/>
            <a:t>девиантного</a:t>
          </a:r>
          <a:r>
            <a:rPr lang="ru-RU" sz="1400" kern="1200" dirty="0" smtClean="0"/>
            <a:t> поведения, </a:t>
          </a:r>
          <a:r>
            <a:rPr lang="ru-RU" sz="1400" kern="1200" dirty="0" err="1" smtClean="0"/>
            <a:t>наркозависимости</a:t>
          </a:r>
          <a:endParaRPr lang="ru-RU" sz="1400" kern="1200" dirty="0"/>
        </a:p>
      </dsp:txBody>
      <dsp:txXfrm rot="5400000">
        <a:off x="2411139" y="86613"/>
        <a:ext cx="4599385" cy="4430540"/>
      </dsp:txXfrm>
    </dsp:sp>
    <dsp:sp modelId="{AD7EC79F-E066-4E65-93E8-F43ED79164FB}">
      <dsp:nvSpPr>
        <dsp:cNvPr id="0" name=""/>
        <dsp:cNvSpPr/>
      </dsp:nvSpPr>
      <dsp:spPr>
        <a:xfrm>
          <a:off x="3383" y="352925"/>
          <a:ext cx="2492178" cy="389791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i="1" kern="1200" dirty="0" smtClean="0"/>
            <a:t>Старшая школа</a:t>
          </a:r>
          <a:endParaRPr lang="ru-RU" sz="3400" kern="1200" dirty="0"/>
        </a:p>
      </dsp:txBody>
      <dsp:txXfrm>
        <a:off x="3383" y="352925"/>
        <a:ext cx="2492178" cy="3897916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37375A3-498A-4A12-919E-F78043B57483}">
      <dsp:nvSpPr>
        <dsp:cNvPr id="0" name=""/>
        <dsp:cNvSpPr/>
      </dsp:nvSpPr>
      <dsp:spPr>
        <a:xfrm rot="5400000">
          <a:off x="3405543" y="-2435313"/>
          <a:ext cx="1159575" cy="6030645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Ведущая  роль </a:t>
          </a:r>
          <a:r>
            <a:rPr lang="ru-RU" sz="1200" kern="1200" dirty="0" smtClean="0"/>
            <a:t>-учитель и классный руководитель, обеспечивают необходимую педагогическую поддержку ребенку в решении задач обучения, воспитания и развития. 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Основная цель </a:t>
          </a:r>
          <a:r>
            <a:rPr lang="ru-RU" sz="1200" kern="1200" dirty="0" smtClean="0"/>
            <a:t> деятельности — развитие самостоятельности в решении проблемных ситуаций, предотвращение </a:t>
          </a:r>
          <a:r>
            <a:rPr lang="ru-RU" sz="1200" kern="1200" dirty="0" err="1" smtClean="0"/>
            <a:t>дезадаптации</a:t>
          </a:r>
          <a:r>
            <a:rPr lang="ru-RU" sz="1200" kern="1200" dirty="0" smtClean="0"/>
            <a:t> ребенка, возникновения острых проблемных ситуаций.</a:t>
          </a:r>
          <a:endParaRPr lang="ru-RU" sz="1200" kern="1200" dirty="0"/>
        </a:p>
      </dsp:txBody>
      <dsp:txXfrm rot="5400000">
        <a:off x="3405543" y="-2435313"/>
        <a:ext cx="1159575" cy="6030645"/>
      </dsp:txXfrm>
    </dsp:sp>
    <dsp:sp modelId="{4FA576CF-4D4F-4C32-AC13-910D6C5627D9}">
      <dsp:nvSpPr>
        <dsp:cNvPr id="0" name=""/>
        <dsp:cNvSpPr/>
      </dsp:nvSpPr>
      <dsp:spPr>
        <a:xfrm>
          <a:off x="270" y="15978"/>
          <a:ext cx="969737" cy="1128061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smtClean="0"/>
            <a:t>Уровень класса </a:t>
          </a:r>
          <a:r>
            <a:rPr lang="ru-RU" sz="1200" b="1" i="1" kern="1200" smtClean="0"/>
            <a:t>группы </a:t>
          </a:r>
          <a:endParaRPr lang="ru-RU" sz="1200" b="1" kern="1200" dirty="0"/>
        </a:p>
      </dsp:txBody>
      <dsp:txXfrm>
        <a:off x="270" y="15978"/>
        <a:ext cx="969737" cy="1128061"/>
      </dsp:txXfrm>
    </dsp:sp>
    <dsp:sp modelId="{C39AD09B-A404-4483-94D5-6BC92305B463}">
      <dsp:nvSpPr>
        <dsp:cNvPr id="0" name=""/>
        <dsp:cNvSpPr/>
      </dsp:nvSpPr>
      <dsp:spPr>
        <a:xfrm rot="5400000">
          <a:off x="3290042" y="-416821"/>
          <a:ext cx="2011315" cy="5410446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Ведущая  роль </a:t>
          </a:r>
          <a:r>
            <a:rPr lang="ru-RU" sz="1200" kern="1200" dirty="0" smtClean="0"/>
            <a:t>педагог-психолог, учитель-логопед, социальный педагог (ПМП консилиум),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Основная цель </a:t>
          </a:r>
          <a:r>
            <a:rPr lang="ru-RU" sz="1200" kern="1200" dirty="0" smtClean="0"/>
            <a:t>  выявление проблем в развитии детей и оказание первичной помощи в преодолении трудностей в обучении, взаимодействии с учителями, родителями, сверстниками. 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реализация профилактических программ, охватывающие значительные группы учащихся, 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осуществление экспертной, консультативной, просветительской работы с администрацией и учителями.</a:t>
          </a:r>
          <a:endParaRPr lang="ru-RU" sz="1200" kern="1200" dirty="0"/>
        </a:p>
      </dsp:txBody>
      <dsp:txXfrm rot="5400000">
        <a:off x="3290042" y="-416821"/>
        <a:ext cx="2011315" cy="5410446"/>
      </dsp:txXfrm>
    </dsp:sp>
    <dsp:sp modelId="{5D6A8F7D-B1D1-4B23-A604-6D9142F8F3BD}">
      <dsp:nvSpPr>
        <dsp:cNvPr id="0" name=""/>
        <dsp:cNvSpPr/>
      </dsp:nvSpPr>
      <dsp:spPr>
        <a:xfrm>
          <a:off x="270" y="1216200"/>
          <a:ext cx="1587080" cy="2118014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i="1" kern="1200" smtClean="0"/>
            <a:t>Уровень учреждения.</a:t>
          </a:r>
          <a:endParaRPr lang="ru-RU" sz="1200" b="1" kern="120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</dsp:txBody>
      <dsp:txXfrm>
        <a:off x="270" y="1216200"/>
        <a:ext cx="1587080" cy="2118014"/>
      </dsp:txXfrm>
    </dsp:sp>
    <dsp:sp modelId="{A5D220AE-2C2E-4500-BB6F-1C4A5CEF6817}">
      <dsp:nvSpPr>
        <dsp:cNvPr id="0" name=""/>
        <dsp:cNvSpPr/>
      </dsp:nvSpPr>
      <dsp:spPr>
        <a:xfrm rot="5400000">
          <a:off x="3830637" y="1651088"/>
          <a:ext cx="1427241" cy="4906301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Ведущая  роль  </a:t>
          </a:r>
          <a:r>
            <a:rPr lang="ru-RU" sz="1200" b="0" kern="1200" dirty="0" smtClean="0"/>
            <a:t>специалисты</a:t>
          </a:r>
          <a:r>
            <a:rPr lang="ru-RU" sz="1200" b="1" kern="1200" dirty="0" smtClean="0"/>
            <a:t> </a:t>
          </a:r>
          <a:r>
            <a:rPr lang="ru-RU" sz="1200" kern="1200" dirty="0" err="1" smtClean="0"/>
            <a:t>ППМС-центров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Основная цель </a:t>
          </a:r>
          <a:r>
            <a:rPr lang="ru-RU" sz="1200" kern="1200" dirty="0" smtClean="0"/>
            <a:t>  специализированная помощь детям со сложными проблемами, предполагающими наличие специалистов особой квалификации, комплексный (междисциплинарный) подход и особые условия для работы (наличие специального оборудования и т.п.). </a:t>
          </a:r>
          <a:endParaRPr lang="ru-RU" sz="1200" kern="1200" dirty="0"/>
        </a:p>
      </dsp:txBody>
      <dsp:txXfrm rot="5400000">
        <a:off x="3830637" y="1651088"/>
        <a:ext cx="1427241" cy="4906301"/>
      </dsp:txXfrm>
    </dsp:sp>
    <dsp:sp modelId="{28E366A6-C449-42A8-85C9-3E96628860C0}">
      <dsp:nvSpPr>
        <dsp:cNvPr id="0" name=""/>
        <dsp:cNvSpPr/>
      </dsp:nvSpPr>
      <dsp:spPr>
        <a:xfrm>
          <a:off x="39773" y="3581867"/>
          <a:ext cx="2090836" cy="1128061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i="1" kern="1200" smtClean="0"/>
            <a:t>Уровень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i="1" kern="1200" smtClean="0"/>
            <a:t>специализированное учреждение.</a:t>
          </a:r>
          <a:endParaRPr lang="ru-RU" sz="1200" b="1" kern="120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39773" y="3581867"/>
        <a:ext cx="2090836" cy="1128061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038ED54-AE2B-4D0E-8843-3640D4945502}">
      <dsp:nvSpPr>
        <dsp:cNvPr id="0" name=""/>
        <dsp:cNvSpPr/>
      </dsp:nvSpPr>
      <dsp:spPr>
        <a:xfrm>
          <a:off x="74167" y="3244"/>
          <a:ext cx="2134070" cy="106703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800" b="1" i="0" u="none" strike="noStrike" kern="1200" cap="none" normalizeH="0" baseline="0" dirty="0" smtClean="0">
              <a:ln/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Коррекционная  работа </a:t>
          </a:r>
          <a:endParaRPr lang="ru-RU" b="1" kern="1200" dirty="0"/>
        </a:p>
      </dsp:txBody>
      <dsp:txXfrm>
        <a:off x="74167" y="3244"/>
        <a:ext cx="2134070" cy="1067035"/>
      </dsp:txXfrm>
    </dsp:sp>
    <dsp:sp modelId="{46D91545-9AC9-4764-BF01-ACCD506696A2}">
      <dsp:nvSpPr>
        <dsp:cNvPr id="0" name=""/>
        <dsp:cNvSpPr/>
      </dsp:nvSpPr>
      <dsp:spPr>
        <a:xfrm>
          <a:off x="287574" y="1070279"/>
          <a:ext cx="213407" cy="9218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1849"/>
              </a:lnTo>
              <a:lnTo>
                <a:pt x="213407" y="921849"/>
              </a:lnTo>
            </a:path>
          </a:pathLst>
        </a:custGeom>
        <a:noFill/>
        <a:ln w="425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D4E7CA-6EE2-4CCD-AB0F-0CD245B4302E}">
      <dsp:nvSpPr>
        <dsp:cNvPr id="0" name=""/>
        <dsp:cNvSpPr/>
      </dsp:nvSpPr>
      <dsp:spPr>
        <a:xfrm>
          <a:off x="500981" y="1337038"/>
          <a:ext cx="2639708" cy="13101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800" b="0" i="0" u="none" strike="noStrike" kern="1200" cap="none" normalizeH="0" baseline="0" smtClean="0">
              <a:ln/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Определенный  эталон психического развития, к которому  специалист стремится приблизить ребенка</a:t>
          </a:r>
          <a:endParaRPr lang="ru-RU" kern="1200" dirty="0"/>
        </a:p>
      </dsp:txBody>
      <dsp:txXfrm>
        <a:off x="500981" y="1337038"/>
        <a:ext cx="2639708" cy="1310180"/>
      </dsp:txXfrm>
    </dsp:sp>
    <dsp:sp modelId="{5DC7D6C9-84AE-4478-9B10-523769A290ED}">
      <dsp:nvSpPr>
        <dsp:cNvPr id="0" name=""/>
        <dsp:cNvSpPr/>
      </dsp:nvSpPr>
      <dsp:spPr>
        <a:xfrm>
          <a:off x="287574" y="1070279"/>
          <a:ext cx="213407" cy="23772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7216"/>
              </a:lnTo>
              <a:lnTo>
                <a:pt x="213407" y="2377216"/>
              </a:lnTo>
            </a:path>
          </a:pathLst>
        </a:custGeom>
        <a:noFill/>
        <a:ln w="425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858FA5-D98C-44B8-86D1-56E372A9EC72}">
      <dsp:nvSpPr>
        <dsp:cNvPr id="0" name=""/>
        <dsp:cNvSpPr/>
      </dsp:nvSpPr>
      <dsp:spPr>
        <a:xfrm>
          <a:off x="500981" y="2913978"/>
          <a:ext cx="1707256" cy="10670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ru-RU" sz="1400" b="1" i="0" u="none" strike="noStrike" kern="1200" cap="none" normalizeH="0" baseline="0" smtClean="0">
              <a:ln/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Смысл  «исправления» отклонений</a:t>
          </a:r>
          <a:endParaRPr lang="ru-RU" sz="1400" b="1" kern="1200" smtClean="0">
            <a:latin typeface="Times New Roman" pitchFamily="18" charset="0"/>
            <a:cs typeface="Times New Roman" pitchFamily="18" charset="0"/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/>
        </a:p>
      </dsp:txBody>
      <dsp:txXfrm>
        <a:off x="500981" y="2913978"/>
        <a:ext cx="1707256" cy="1067035"/>
      </dsp:txXfrm>
    </dsp:sp>
    <dsp:sp modelId="{F0D612A1-2EED-476A-B01B-7273AD812FF2}">
      <dsp:nvSpPr>
        <dsp:cNvPr id="0" name=""/>
        <dsp:cNvSpPr/>
      </dsp:nvSpPr>
      <dsp:spPr>
        <a:xfrm>
          <a:off x="3247394" y="3244"/>
          <a:ext cx="2134070" cy="106703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800" b="1" i="0" u="none" strike="noStrike" kern="1200" cap="none" normalizeH="0" baseline="0" dirty="0" smtClean="0">
              <a:ln/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Развивающая  работа </a:t>
          </a:r>
          <a:endParaRPr lang="ru-RU" b="1" kern="1200" dirty="0"/>
        </a:p>
      </dsp:txBody>
      <dsp:txXfrm>
        <a:off x="3247394" y="3244"/>
        <a:ext cx="2134070" cy="1067035"/>
      </dsp:txXfrm>
    </dsp:sp>
    <dsp:sp modelId="{80520903-947D-4906-8D4E-7EF41F357264}">
      <dsp:nvSpPr>
        <dsp:cNvPr id="0" name=""/>
        <dsp:cNvSpPr/>
      </dsp:nvSpPr>
      <dsp:spPr>
        <a:xfrm>
          <a:off x="3460801" y="1070279"/>
          <a:ext cx="213407" cy="11601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0166"/>
              </a:lnTo>
              <a:lnTo>
                <a:pt x="213407" y="1160166"/>
              </a:lnTo>
            </a:path>
          </a:pathLst>
        </a:custGeom>
        <a:noFill/>
        <a:ln w="425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9BF8B1-E803-4AE4-B52F-64C2B57EB042}">
      <dsp:nvSpPr>
        <dsp:cNvPr id="0" name=""/>
        <dsp:cNvSpPr/>
      </dsp:nvSpPr>
      <dsp:spPr>
        <a:xfrm>
          <a:off x="3674208" y="1337038"/>
          <a:ext cx="3038233" cy="17868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800" b="0" i="0" u="none" strike="noStrike" kern="1200" cap="none" normalizeH="0" baseline="0" smtClean="0">
              <a:ln/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Ориентация  на средневозрастные нормы развития создания таких условий, в которых ребенок сможет подняться на оптимальный для него уровень развития. </a:t>
          </a:r>
          <a:endParaRPr lang="ru-RU" kern="1200" dirty="0"/>
        </a:p>
      </dsp:txBody>
      <dsp:txXfrm>
        <a:off x="3674208" y="1337038"/>
        <a:ext cx="3038233" cy="1786814"/>
      </dsp:txXfrm>
    </dsp:sp>
    <dsp:sp modelId="{C7CD9ED9-D2F3-414A-809B-A8C27574004E}">
      <dsp:nvSpPr>
        <dsp:cNvPr id="0" name=""/>
        <dsp:cNvSpPr/>
      </dsp:nvSpPr>
      <dsp:spPr>
        <a:xfrm>
          <a:off x="3460801" y="1070279"/>
          <a:ext cx="213407" cy="28538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53850"/>
              </a:lnTo>
              <a:lnTo>
                <a:pt x="213407" y="2853850"/>
              </a:lnTo>
            </a:path>
          </a:pathLst>
        </a:custGeom>
        <a:noFill/>
        <a:ln w="425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C9C9DA-1327-46B7-997B-6FAFD3D686ED}">
      <dsp:nvSpPr>
        <dsp:cNvPr id="0" name=""/>
        <dsp:cNvSpPr/>
      </dsp:nvSpPr>
      <dsp:spPr>
        <a:xfrm>
          <a:off x="3674208" y="3390612"/>
          <a:ext cx="1707256" cy="10670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400" b="1" i="0" u="none" strike="noStrike" kern="1200" cap="none" normalizeH="0" baseline="0" dirty="0" smtClean="0">
              <a:ln/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Смысл  раскрытия потенциальных возможностей ребенка. </a:t>
          </a:r>
          <a:endParaRPr lang="ru-RU" sz="1400" b="1" kern="1200" dirty="0"/>
        </a:p>
      </dsp:txBody>
      <dsp:txXfrm>
        <a:off x="3674208" y="3390612"/>
        <a:ext cx="1707256" cy="10670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0CEE0-99EB-40C8-8337-B9755B7C46A4}" type="datetimeFigureOut">
              <a:rPr lang="ru-RU" smtClean="0"/>
              <a:pPr/>
              <a:t>07.10.2014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9C6C3E-DB3B-44E3-BD2C-3748B1721A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0CEE0-99EB-40C8-8337-B9755B7C46A4}" type="datetimeFigureOut">
              <a:rPr lang="ru-RU" smtClean="0"/>
              <a:pPr/>
              <a:t>07.10.2014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9C6C3E-DB3B-44E3-BD2C-3748B1721A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0CEE0-99EB-40C8-8337-B9755B7C46A4}" type="datetimeFigureOut">
              <a:rPr lang="ru-RU" smtClean="0"/>
              <a:pPr/>
              <a:t>07.10.2014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9C6C3E-DB3B-44E3-BD2C-3748B1721A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0CEE0-99EB-40C8-8337-B9755B7C46A4}" type="datetimeFigureOut">
              <a:rPr lang="ru-RU" smtClean="0"/>
              <a:pPr/>
              <a:t>07.10.2014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9C6C3E-DB3B-44E3-BD2C-3748B1721A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0CEE0-99EB-40C8-8337-B9755B7C46A4}" type="datetimeFigureOut">
              <a:rPr lang="ru-RU" smtClean="0"/>
              <a:pPr/>
              <a:t>07.10.2014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9C6C3E-DB3B-44E3-BD2C-3748B1721A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0CEE0-99EB-40C8-8337-B9755B7C46A4}" type="datetimeFigureOut">
              <a:rPr lang="ru-RU" smtClean="0"/>
              <a:pPr/>
              <a:t>07.10.2014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9C6C3E-DB3B-44E3-BD2C-3748B1721A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0CEE0-99EB-40C8-8337-B9755B7C46A4}" type="datetimeFigureOut">
              <a:rPr lang="ru-RU" smtClean="0"/>
              <a:pPr/>
              <a:t>07.10.2014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9C6C3E-DB3B-44E3-BD2C-3748B1721A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0CEE0-99EB-40C8-8337-B9755B7C46A4}" type="datetimeFigureOut">
              <a:rPr lang="ru-RU" smtClean="0"/>
              <a:pPr/>
              <a:t>07.10.2014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9C6C3E-DB3B-44E3-BD2C-3748B1721A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0CEE0-99EB-40C8-8337-B9755B7C46A4}" type="datetimeFigureOut">
              <a:rPr lang="ru-RU" smtClean="0"/>
              <a:pPr/>
              <a:t>07.10.2014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9C6C3E-DB3B-44E3-BD2C-3748B1721A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0CEE0-99EB-40C8-8337-B9755B7C46A4}" type="datetimeFigureOut">
              <a:rPr lang="ru-RU" smtClean="0"/>
              <a:pPr/>
              <a:t>07.10.2014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9C6C3E-DB3B-44E3-BD2C-3748B1721A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0CEE0-99EB-40C8-8337-B9755B7C46A4}" type="datetimeFigureOut">
              <a:rPr lang="ru-RU" smtClean="0"/>
              <a:pPr/>
              <a:t>07.10.2014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9C6C3E-DB3B-44E3-BD2C-3748B1721A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900CEE0-99EB-40C8-8337-B9755B7C46A4}" type="datetimeFigureOut">
              <a:rPr lang="ru-RU" smtClean="0"/>
              <a:pPr/>
              <a:t>07.10.2014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D9C6C3E-DB3B-44E3-BD2C-3748B1721A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8135904" cy="18288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Психолого- педагогическое сопровождение в образовательном процессе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86314" y="4857760"/>
            <a:ext cx="37862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/>
              <a:t>Макарова Татьяна Петровна</a:t>
            </a:r>
          </a:p>
          <a:p>
            <a:pPr lvl="0"/>
            <a:r>
              <a:rPr lang="ru-RU" dirty="0" smtClean="0"/>
              <a:t>Заместитель директора ГАОУ ЦППРК «Росток»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275" y="1371600"/>
            <a:ext cx="8229600" cy="1828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33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332163"/>
            <a:ext cx="6400800" cy="17526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71472" y="1928802"/>
            <a:ext cx="8286808" cy="3046988"/>
          </a:xfrm>
          <a:prstGeom prst="rect">
            <a:avLst/>
          </a:prstGeom>
          <a:noFill/>
        </p:spPr>
        <p:txBody>
          <a:bodyPr>
            <a:prstTxWarp prst="textInflateBottom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Творческих</a:t>
            </a:r>
            <a:r>
              <a:rPr lang="ru-RU" sz="8000" b="1" cap="all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успехов!!!</a:t>
            </a:r>
            <a:endParaRPr lang="ru-RU" sz="8000" b="1" cap="all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1472" y="714356"/>
            <a:ext cx="7429552" cy="44935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79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психолого-педагогического сопровождения ребенка в учебно-воспитательном процессе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7975" algn="l"/>
              </a:tabLst>
            </a:pPr>
            <a:endParaRPr lang="en-US" sz="1600" b="1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7975" algn="l"/>
              </a:tabLst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Обеспечение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нормального развития ребенка (в соответствии с нормой развития в соответствующем возрасте).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7975" algn="l"/>
              </a:tabLs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79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психолого-педагогического сопровождения: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7975" algn="l"/>
              </a:tabLs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07975" algn="l"/>
              </a:tabLst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предупреждение возникновения проблем развития ребенка;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307975" algn="l"/>
              </a:tabLst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помощь (содействие) ребенку в решении актуальных задач развития, обучения, социализации: учебные трудности, проблемы с выбором образовательного и профессионального маршрута, нарушения эмоционально-волевой сферы,  проблемы взаимоотношений со сверстниками, учителями, родителями;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07975" algn="l"/>
              </a:tabLst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психологическое  обеспечение образовательных программ;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07975" algn="l"/>
              </a:tabLst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развитие психолого-педагогической компетентности (психологической культуры) учащихся, родителей, педагогов.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2"/>
          <p:cNvSpPr>
            <a:spLocks noGrp="1" noChangeArrowheads="1"/>
          </p:cNvSpPr>
          <p:nvPr>
            <p:ph type="title"/>
          </p:nvPr>
        </p:nvSpPr>
        <p:spPr>
          <a:xfrm>
            <a:off x="152400" y="457200"/>
            <a:ext cx="8991600" cy="6858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Система </a:t>
            </a:r>
            <a:r>
              <a:rPr lang="ru-RU" sz="2400" b="1" dirty="0" err="1" smtClean="0">
                <a:solidFill>
                  <a:schemeClr val="tx1"/>
                </a:solidFill>
              </a:rPr>
              <a:t>внутришкольного</a:t>
            </a:r>
            <a:r>
              <a:rPr lang="ru-RU" sz="2400" b="1" dirty="0" smtClean="0">
                <a:solidFill>
                  <a:schemeClr val="tx1"/>
                </a:solidFill>
              </a:rPr>
              <a:t> взаимодействия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857224" y="1219200"/>
          <a:ext cx="7829576" cy="4495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вал 5"/>
          <p:cNvSpPr/>
          <p:nvPr/>
        </p:nvSpPr>
        <p:spPr>
          <a:xfrm>
            <a:off x="3357554" y="3000372"/>
            <a:ext cx="2576522" cy="1752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Ребенок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357290" y="1214422"/>
            <a:ext cx="7000924" cy="39703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79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Виды (направления) работ по психолого-педагогическому сопровождению:</a:t>
            </a: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7975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079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Профилактика.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079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Диагностика (индивидуальная и групповая (скрининг).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079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Консультирование (индивидуальное и групповое).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079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Развивающая работа (индивидуальная и групповая).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079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Коррекционная работа (индивидуальная и групповая).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3079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Психологическое просвещение </a:t>
            </a: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3079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Экспертиза  (образовательных и учебных программ, проектов,</a:t>
            </a: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079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пособий, образовательной среды, профессиональной</a:t>
            </a: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079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деятельности специалистов образовательных учреждений).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07975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7975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000100" y="1500174"/>
          <a:ext cx="7286676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000100" y="500042"/>
            <a:ext cx="714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Психолого -педагогическое сопровождение на разных ступенях образования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500166" y="1000108"/>
          <a:ext cx="6929486" cy="4603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357290" y="1285860"/>
          <a:ext cx="7000924" cy="4818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643042" y="428604"/>
            <a:ext cx="61436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Психолого -педагогическое сопровождение на разных уровнях образования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785786" y="571480"/>
            <a:ext cx="735811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системе развивающего образования возможным становится различение коррекционной и развивающей работы.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1285852" y="1214422"/>
          <a:ext cx="6786610" cy="4460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928662" y="1428736"/>
            <a:ext cx="6572296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Психолого -педагогическое  сопровождение  не может рассматриваться как «сфера обслуживания», «сервисная служба»,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выступает как неотъемлемый элемент системы образования, равноправный партнер структур и специалистов иного профиля в решении задач обучения, воспитания и развития нового поколения.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334</TotalTime>
  <Words>443</Words>
  <Application>Microsoft Office PowerPoint</Application>
  <PresentationFormat>Экран (4:3)</PresentationFormat>
  <Paragraphs>79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Аспект</vt:lpstr>
      <vt:lpstr>Психолого- педагогическое сопровождение в образовательном процессе</vt:lpstr>
      <vt:lpstr>Слайд 2</vt:lpstr>
      <vt:lpstr>Система внутришкольного взаимодействия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Чебурашка XD</dc:creator>
  <cp:lastModifiedBy>rb2</cp:lastModifiedBy>
  <cp:revision>30</cp:revision>
  <dcterms:created xsi:type="dcterms:W3CDTF">2013-10-30T06:27:46Z</dcterms:created>
  <dcterms:modified xsi:type="dcterms:W3CDTF">2014-10-07T11:29:24Z</dcterms:modified>
</cp:coreProperties>
</file>